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1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17" r:id="rId4"/>
    <p:sldId id="316" r:id="rId5"/>
    <p:sldId id="259" r:id="rId6"/>
    <p:sldId id="263" r:id="rId7"/>
    <p:sldId id="264" r:id="rId8"/>
    <p:sldId id="325" r:id="rId9"/>
    <p:sldId id="328" r:id="rId10"/>
    <p:sldId id="266" r:id="rId11"/>
    <p:sldId id="269" r:id="rId12"/>
    <p:sldId id="270" r:id="rId13"/>
    <p:sldId id="319" r:id="rId14"/>
    <p:sldId id="322" r:id="rId15"/>
    <p:sldId id="320" r:id="rId16"/>
    <p:sldId id="274" r:id="rId17"/>
    <p:sldId id="278" r:id="rId18"/>
    <p:sldId id="281" r:id="rId19"/>
    <p:sldId id="326" r:id="rId20"/>
    <p:sldId id="286" r:id="rId21"/>
    <p:sldId id="324" r:id="rId22"/>
    <p:sldId id="327" r:id="rId23"/>
    <p:sldId id="288" r:id="rId24"/>
    <p:sldId id="290" r:id="rId25"/>
    <p:sldId id="289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1" r:id="rId34"/>
    <p:sldId id="306" r:id="rId35"/>
    <p:sldId id="307" r:id="rId36"/>
    <p:sldId id="308" r:id="rId37"/>
    <p:sldId id="310" r:id="rId38"/>
    <p:sldId id="313" r:id="rId39"/>
    <p:sldId id="314" r:id="rId40"/>
    <p:sldId id="315" r:id="rId41"/>
  </p:sldIdLst>
  <p:sldSz cx="20104100" cy="11309350"/>
  <p:notesSz cx="20104100" cy="11309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2" autoAdjust="0"/>
    <p:restoredTop sz="94660"/>
  </p:normalViewPr>
  <p:slideViewPr>
    <p:cSldViewPr>
      <p:cViewPr>
        <p:scale>
          <a:sx n="51" d="100"/>
          <a:sy n="51" d="100"/>
        </p:scale>
        <p:origin x="102" y="36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1:50:10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 0 0,'-997'0'0'0,"421"0"0"0,2820 0 0 0,-715 0 0 0,-2307 0 0 0,-396 0 0 0,3460 0 0 0,-772 0 0 0,2512 0 0 0,-5549 0 0 0,-389 0 0 0,-965 0 0 0,2769 0 0 0,3142 0 0 0,-1006 0 0 0,-1982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32:04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281 278 7832 0 0,'0'0'2961'0'0,"0"4"-2314"0"0,0 14-617 0 0,1 0 1 0 0,6 29 0 0 0,-3-23-78 0 0,2 37 0 0 0,-2-7 59 0 0,13 201 42 0 0,-10-106-44 0 0,7 195 117 0 0,-2 38-60 0 0,-2-5-23 0 0,0 200-174 0 0,-11-395 108 0 0,-8 37 22 0 0,1-1 0 0 0,8-187 48 0 0,1 11 260 0 0,-6 45 0 0 0,4-71 1369 0 0,1-20-1198 0 0,-8-143 1257 0 0,-1-10-1526 0 0,13 49-150 0 0,-1-44-31 0 0,-20-125-29 0 0,-4-106 0 0 0,17-56 0 0 0,26 2 0 0 0,21 14 11 0 0,-18 265 144 0 0,-5 45 31 0 0,-13 73-99 0 0,-4 25 21 0 0,0-1-1 0 0,0-28 1 0 0,-3 36-24 0 0,1 0 1 0 0,-1 0 0 0 0,5-14 755 0 0,-5 25-689 0 0,-2 21-6 0 0,-8 44-1 0 0,0-1-24 0 0,-20 192-120 0 0,12-99 50 0 0,-7 76 50 0 0,22-204-95 0 0,-18 385 72 0 0,21-340-66 0 0,3 160 4 0 0,1-165-68 0 0,7 197-322 0 0,-1 29-124 0 0,1 74-248 0 0,-10-196 341 0 0,-11 360-172 0 0,-1-302 512 0 0,7-145 61 0 0,-10 49 47 0 0,7-83-4 0 0,-1 57-1 0 0,8-109-24 0 0,0 0 0 0 0,0-1 1 0 0,0 1-1 0 0,0 0 0 0 0,-1 0 0 0 0,1 0 1 0 0,-1-1-1 0 0,0 1 0 0 0,0 0 0 0 0,0-1 1 0 0,0 1-1 0 0,0-1 0 0 0,-1 1 0 0 0,1-1 1 0 0,-5 6 647 0 0,3-13-321 0 0,-14-36 49 0 0,2-1 0 0 0,-13-50 1 0 0,15 46-276 0 0,-3-20-114 0 0,-9-80 0 0 0,8 38 0 0 0,-57-462 0 0 0,63 397 0 0 0,-6-138 0 0 0,12 195 31 0 0,2-125 98 0 0,17-182 95 0 0,-2 306-164 0 0,-3 52-36 0 0,20-121 163 0 0,-15 113-120 0 0,16-60 82 0 0,-23 105-66 0 0,2 0 0 0 0,21-44 0 0 0,1 6 21 0 0,-30 65-104 0 0,-1 1-1 0 0,1-1 0 0 0,-1 0 1 0 0,1 0-1 0 0,-1 1 0 0 0,1-1 0 0 0,-1 0 1 0 0,1 1-1 0 0,0-1 0 0 0,-1 1 1 0 0,1-1-1 0 0,0 0 0 0 0,-1 1 1 0 0,1 0-1 0 0,0-1 0 0 0,0 1 0 0 0,0-1 1 0 0,1 1-1 0 0,-2 0-1 0 0,1 0 0 0 0,-1 0 0 0 0,1 1 0 0 0,-1-1 0 0 0,1 0 0 0 0,-1 0 0 0 0,1 1 0 0 0,-1-1 0 0 0,1 1 0 0 0,-1-1-1 0 0,0 0 1 0 0,1 1 0 0 0,-1-1 0 0 0,1 1 0 0 0,-1-1 0 0 0,0 1 0 0 0,0-1 0 0 0,1 1 0 0 0,-1-1 0 0 0,0 1 0 0 0,0-1 0 0 0,0 1 0 0 0,1-1 0 0 0,-1 1 0 0 0,0 0 0 0 0,4 12-2 0 0,-1 0 1 0 0,0 1 0 0 0,-1-1 0 0 0,1 20 0 0 0,-3 62 4 0 0,-1-44 0 0 0,-6 295 31 0 0,0 3 0 0 0,15 125-48 0 0,-2-244-85 0 0,2 33-40 0 0,-3-150-12 0 0,6 98-245 0 0,8 240-397 0 0,-19-441 785 0 0,9 241-248 0 0,7 78 130 0 0,-10-102 128 0 0,-6-223 0 0 0,1 31 0 0 0,8 63 0 0 0,-4-80 15 0 0,-8-25 203 0 0,1 2-149 0 0,0-1-1 0 0,0 1 1 0 0,0-1 0 0 0,-1-8-1 0 0,-33-222 476 0 0,20 72-489 0 0,7 54-38 0 0,4 63-17 0 0,-10-126 0 0 0,-6-88 154 0 0,-6-142 290 0 0,17 173-412 0 0,1-122-38 0 0,22 54 54 0 0,-5 154 3 0 0,15-135 26 0 0,-3 147-77 0 0,-11 45-2 0 0,13-86 19 0 0,91-402 228 0 0,-48 360-131 0 0,-50 156-101 0 0,1-1-16 0 0,-9 41 3 0 0,-7 18 0 0 0,1 1 0 0 0,-1-1 0 0 0,0 1 0 0 0,0-1 0 0 0,0 1 0 0 0,0-1 0 0 0,0 1 0 0 0,0-1 0 0 0,0 1 0 0 0,0 0 0 0 0,0-1 0 0 0,0 1 0 0 0,0-1 0 0 0,0 1 0 0 0,0-1 0 0 0,0 1 0 0 0,0-1 0 0 0,0 1 0 0 0,-1-2 0 0 0,0 3 0 0 0,1 0 0 0 0,-1 0 0 0 0,0 0-1 0 0,0-1 1 0 0,1 1 0 0 0,-1 0 0 0 0,1 0-1 0 0,-1 0 1 0 0,1 0 0 0 0,-1 0 0 0 0,1 0 0 0 0,-1 0-1 0 0,1 0 1 0 0,0 0 0 0 0,-1 0 0 0 0,1 2-1 0 0,-5 24 21 0 0,-33 136 99 0 0,9-43-62 0 0,-10 47-47 0 0,-26 140 34 0 0,7 267-63 0 0,55 32-639 0 0,4-556 520 0 0,-4 185-553 0 0,0 1-42 0 0,10 446-1124 0 0,-15-291 1739 0 0,8-334 117 0 0,1-3 8 0 0,-9 86-1 0 0,7-105 665 0 0,-1-39-370 0 0,-1-8-179 0 0,1 0 0 0 0,0 0 0 0 0,0-16 0 0 0,-2-10-11 0 0,-3-18 18 0 0,-2-73-1 0 0,-13-354 58 0 0,8 255-85 0 0,11 165-38 0 0,-10-286 339 0 0,7-251 118 0 0,6 558-489 0 0,14-587 418 0 0,-1 332-369 0 0,-11 230-80 0 0,31-217 166 0 0,-16 163-52 0 0,17-82-34 0 0,-17 143-53 0 0,-11 44-15 0 0,-1 0 1 0 0,4-27-1 0 0,-7 34-6 0 0,-1 13 7 0 0,0 14 22 0 0,-22 156 69 0 0,-33 224 37 0 0,18-77-90 0 0,31-266-49 0 0,-12 242-42 0 0,10-158-9 0 0,-3 422-336 0 0,25-1-227 0 0,-13-481 504 0 0,4 295-491 0 0,-19 27 424 0 0,4-275 175 0 0,-2 22 0 0 0,9-129 13 0 0,2-16-1 0 0,0 1-1 0 0,0-1 0 0 0,-1 0 1 0 0,1 0-1 0 0,-1 0 0 0 0,0 0 0 0 0,1 0 1 0 0,-5 8 380 0 0,-3-26 6 0 0,4 8-352 0 0,-3-2-13 0 0,1 0-1 0 0,1-1 1 0 0,-1 1 0 0 0,2-1 0 0 0,-7-17-1 0 0,-4-43 4 0 0,-14-137-1 0 0,18 101 49 0 0,-3-23 23 0 0,2-175-1 0 0,47-411 70 0 0,-22 566-176 0 0,14-123 0 0 0,29-96-10 0 0,-38 217-23 0 0,4-23 12 0 0,1 66 21 0 0,12-73 0 0 0,-23 111 0 0 0,27-84 0 0 0,7 24 54 0 0,-40 104-44 0 0,-4 18-10 0 0,1 11 0 0 0,1 14 0 0 0,-4-14 0 0 0,5 25 7 0 0,-2-1 0 0 0,-1 1 0 0 0,-1 34 0 0 0,-12 88 48 0 0,4-62-26 0 0,-21 212 19 0 0,-3 57-16 0 0,28-296-32 0 0,-10 368 11 0 0,43 724-742 0 0,-16-437 425 0 0,-10-550 278 0 0,-1 78 2 0 0,-10-33 26 0 0,1-83 0 0 0,6-124 2 0 0,0 0-1 0 0,0 0 0 0 0,-1 0 1 0 0,1 0-1 0 0,-1 0 0 0 0,0 0 1 0 0,-3 6-1 0 0,3-7 276 0 0,-13-6-33 0 0,7-3-188 0 0,1 0-1 0 0,0-1 1 0 0,1 0-1 0 0,-1 0 1 0 0,1 0-1 0 0,1-1 1 0 0,-8-15-1 0 0,3 4-13 0 0,2-1 0 0 0,0 0 1 0 0,-7-36-1 0 0,-4-67-17 0 0,10 63 8 0 0,-1-3-2 0 0,-16-172 71 0 0,24 124-72 0 0,-8-134 28 0 0,5 209-58 0 0,-12-182 87 0 0,5-66 260 0 0,-1-101-46 0 0,13 276-368 0 0,-3-152-122 0 0,4-120 178 0 0,2 131 143 0 0,11 11 11 0 0,-13 222-142 0 0,2-58-28 0 0,-3 45-13 0 0,9-61-1 0 0,26-59-19 0 0,-27 99 60 0 0,-4 20 0 0 0,-4 15-14 0 0,-1 12-58 0 0,2 10 4 0 0,3 29 115 0 0,-1 0 1 0 0,-1 0 0 0 0,-3 48-1 0 0,0-49-4 0 0,-7 196 46 0 0,0 5-209 0 0,13 221-96 0 0,-3-276 128 0 0,36 366-215 0 0,-27-420 222 0 0,47 618-513 0 0,-60-94 380 0 0,-13-509 205 0 0,1 15 137 0 0,13-156-126 0 0,0 0 0 0 0,0 0 0 0 0,0 1 0 0 0,0-1 0 0 0,0 0 0 0 0,0 0 0 0 0,0 0 0 0 0,1 0 0 0 0,-1 0 0 0 0,0 0 0 0 0,0 0 0 0 0,0 0 0 0 0,0 0 0 0 0,0 1 0 0 0,0-1 0 0 0,0 0 0 0 0,-1 0 0 0 0,1 0 0 0 0,0 0 0 0 0,0 0 0 0 0,0 0 0 0 0,0 0 0 0 0,0 0 0 0 0,0 0 0 0 0,0 1 0 0 0,0-1 0 0 0,0 0 0 0 0,0 0 0 0 0,0 0 0 0 0,0 0 0 0 0,0 0 0 0 0,0 0 0 0 0,0 0 0 0 0,0 0 0 0 0,0 0 0 0 0,-1 0 0 0 0,1 0 0 0 0,0 0 0 0 0,0 0 0 0 0,0 0 0 0 0,0 0 0 0 0,0 1 0 0 0,0-1 0 0 0,0 0 0 0 0,0 0 0 0 0,0 0-1 0 0,-1 0 1 0 0,1 0 0 0 0,0 0 0 0 0,0 0 0 0 0,0 0 0 0 0,0 0 0 0 0,0 0 0 0 0,0 0 0 0 0,0 0 0 0 0,-1-1 0 0 0,-1 1 18 0 0,0 0-1 0 0,0 0 1 0 0,0-1-1 0 0,0 1 1 0 0,0-1-1 0 0,0 0 0 0 0,0 1 1 0 0,0-1-1 0 0,0 0 1 0 0,0 0-1 0 0,1 0 1 0 0,-1-1-1 0 0,0 1 1 0 0,1 0-1 0 0,-1-1 0 0 0,0 1 1 0 0,1-1-1 0 0,0 1 1 0 0,-1-1-1 0 0,1 0 1 0 0,-1-2-1 0 0,-4-5 118 0 0,1-1 0 0 0,-8-21-1 0 0,2 6-14 0 0,2 3-55 0 0,0-1 1 0 0,-10-45-1 0 0,-4-52 45 0 0,17 85-106 0 0,-39-352-50 0 0,39 325 35 0 0,-4-91-4 0 0,3 33 15 0 0,-13-311-2 0 0,26-170 0 0 0,22 198 0 0 0,-25 368 0 0 0,36-370 47 0 0,-26 278-16 0 0,23-104 28 0 0,-14 105-52 0 0,-13 69-5 0 0,21-112-16 0 0,58-165-190 0 0,-30 134 156 0 0,25-67 24 0 0,-29 102 24 0 0,-51 156 0 0 0,1-1 0 0 0,-1 0 0 0 0,-1 1 0 0 0,3-20 0 0 0,-4 21 0 0 0,0 1 0 0 0,0 0 0 0 0,1-1 0 0 0,0 1 0 0 0,1 0 0 0 0,-1 0 0 0 0,6-10 0 0 0,-5 14-5 0 0,-3 2 2 0 0,1 0 0 0 0,-1 0 1 0 0,1 0-1 0 0,-1 0 0 0 0,1 0 1 0 0,-1 0-1 0 0,0 0 1 0 0,1 0-1 0 0,-1 0 0 0 0,0 0 1 0 0,0 0-1 0 0,0 0 0 0 0,0 0 1 0 0,0 0-1 0 0,0 0 0 0 0,0 0 1 0 0,-1-2-1 0 0,0 84-29 0 0,-19 128 0 0 0,-5 22 85 0 0,13-97-41 0 0,-33 482 48 0 0,52 258-533 0 0,-6-861 458 0 0,28 485-529 0 0,15 325-10 0 0,-42-711 528 0 0,-2 85-2 0 0,-2-140 28 0 0,-4 52 0 0 0,3-69-1 0 0,0-6 7 0 0,-13 66 0 0 0,8-65 31 0 0,6-23 7 0 0,-1 0 0 0 0,0-1 0 0 0,-10 23 0 0 0,12-32 216 0 0,0-6-46 0 0,-13-33 111 0 0,6 16-237 0 0,-7-24-1 0 0,4-3-68 0 0,2 0 0 0 0,-3-67 1 0 0,8-100 1 0 0,4 189-26 0 0,-8-318 5 0 0,-9-80 0 0 0,12-54 0 0 0,5 428 0 0 0,13-705 0 0 0,-4 591 0 0 0,18-283 0 0 0,20 3 0 0 0,-33 324 0 0 0,9-46 0 0 0,7-60 0 0 0,-25 189 0 0 0,17-54 0 0 0,-13 54 0 0 0,-6 22-8 0 0,-1 0 0 0 0,0 0 0 0 0,-1 0 0 0 0,-1-19 0 0 0,0 9-13 0 0,0 25 140 0 0,0 4-61 0 0,-1 10-49 0 0,-1 1 0 0 0,0 0 0 0 0,-5 17 0 0 0,-2 9 27 0 0,-21 201-21 0 0,15-106-18 0 0,-9 166 3 0 0,16-163 0 0 0,-11 201 0 0 0,20-2 0 0 0,18 18-26 0 0,20 282-487 0 0,-3-51-172 0 0,-31-476 537 0 0,6 238-25 0 0,-11-307 160 0 0,-8 325-125 0 0,0-165 138 0 0,-6 76 0 0 0,-10-73 64 0 0,22-195-50 0 0,0-1-1 0 0,-6 15 1 0 0,0-4 40 0 0,8-16 209 0 0,-3-8-113 0 0,-2-3-73 0 0,0-1-1 0 0,1-1 1 0 0,0 1-1 0 0,1 0 0 0 0,-5-16 1 0 0,1 5-18 0 0,-2-12-51 0 0,1-1 0 0 0,1 1 0 0 0,-3-41 0 0 0,6 45 1 0 0,-11-159 44 0 0,0-36-53 0 0,3 67 0 0 0,3-165 0 0 0,1 24 0 0 0,-1-409 0 0 0,10 476 0 0 0,-1-333 0 0 0,20 231 0 0 0,-16 290 0 0 0,33-326-53 0 0,46-191 42 0 0,-79 540 11 0 0,49-235 0 0 0,-8 47 0 0 0,-29 116 0 0 0,-12 74 32 0 0,0-1 0 0 0,-2 1 0 0 0,2-29 0 0 0,-4 44 36 0 0,0 4 18 0 0,-12 148-76 0 0,2-63-84 0 0,3-5 57 0 0,-10 150 4 0 0,1 117-50 0 0,4-97 77 0 0,2-61 31 0 0,-4 140-37 0 0,14 795-456 0 0,-21-340 64 0 0,17-716 384 0 0,-45 543 0 0 0,14-408 0 0 0,5-42 0 0 0,25-138 0 0 0,0-1 0 0 0,-2 0 0 0 0,-13 33 0 0 0,18-54 2 0 0,1-1-1 0 0,0 1 1 0 0,0-1-1 0 0,0 1 0 0 0,0 0 1 0 0,1 0-1 0 0,-1-1 1 0 0,1 1-1 0 0,0 0 0 0 0,0 6 1 0 0,1 13 57 0 0,-1-20 170 0 0,-3-7-117 0 0,-2-5-81 0 0,1 0 0 0 0,0 0-1 0 0,1-1 1 0 0,-3-13-1 0 0,-8-45 31 0 0,8 21-41 0 0,3 0 0 0 0,3-67 0 0 0,1 48-14 0 0,-1-52-7 0 0,-6-294 13 0 0,-5 54 47 0 0,7 166-11 0 0,-4-266 22 0 0,45-574-58 0 0,-13 762-12 0 0,12-104 0 0 0,-19 218 0 0 0,3-32 0 0 0,47-296 0 0 0,-61 396 0 0 0,-2 24 0 0 0,1 20 0 0 0,4-45 0 0 0,3-78 0 0 0,-11 151 0 0 0,-1 0-1 0 0,-4-27 0 0 0,0-8 57 0 0,4 46-32 0 0,0-1 0 0 0,0 1 0 0 0,-1-1 1 0 0,0 1-1 0 0,-2-10 479 0 0,1 15-391 0 0,1 0-110 0 0,1 0 0 0 0,0 0 1 0 0,0 0-1 0 0,0 0 0 0 0,0 0 0 0 0,-1-1 0 0 0,1 1 0 0 0,0 0 0 0 0,0 0 0 0 0,0 0 1 0 0,0 0-1 0 0,-1 0 0 0 0,1 0 0 0 0,0 0 0 0 0,0 0 0 0 0,0 0 0 0 0,-1 0 0 0 0,1 0 1 0 0,0 0-1 0 0,0 0 0 0 0,0 1 0 0 0,0-1 0 0 0,-1 0 0 0 0,1 0 0 0 0,0 0 0 0 0,0 0 1 0 0,0 0-1 0 0,0 0 0 0 0,0 0 0 0 0,-1 0 0 0 0,1 1 0 0 0,0-1 0 0 0,0 0 0 0 0,0 0 0 0 0,0 0 1 0 0,0 0-1 0 0,0 0 0 0 0,0 1 0 0 0,-1-1 0 0 0,1 0 0 0 0,0 0 0 0 0,0 0 0 0 0,0 0 1 0 0,0 1-1 0 0,0-1 0 0 0,0 0 0 0 0,0 0 0 0 0,0 0 0 0 0,0 0 0 0 0,0 1 0 0 0,0-1 1 0 0,0 0-1 0 0,0 0 0 0 0,0 1 0 0 0,-9 90-69 0 0,-64 848-154 0 0,36-435 142 0 0,36-467 73 0 0,-15 451-561 0 0,16 33-165 0 0,0-225 430 0 0,0 11 77 0 0,2 24 78 0 0,-3-195 114 0 0,-13 122 33 0 0,8-178-2 0 0,-4 17 15 0 0,7-75 21 0 0,0 33 0 0 0,3-51-26 0 0,0 0 0 0 0,-1 1 0 0 0,1-1 1 0 0,-1 0-1 0 0,0 1 0 0 0,0-1 0 0 0,-1 0 0 0 0,1 0 0 0 0,-1 0 0 0 0,-2 5 0 0 0,1 6 906 0 0,2-19-692 0 0,-10-25 93 0 0,7 20-232 0 0,1-1 0 0 0,0 0-1 0 0,-3-17 1 0 0,2 0-61 0 0,-38-297 110 0 0,-3-246-220 0 0,15 41 88 0 0,28 155 0 0 0,4 198 0 0 0,-2 108-5 0 0,3-131-43 0 0,16-86 25 0 0,20-151-37 0 0,36-61 60 0 0,5 47 0 0 0,-76 413-21 0 0,1-39 0 0 0,0-10-9 0 0,-3 59 30 0 0,-1 20 0 0 0,-1 0 0 0 0,1 0 0 0 0,3-13 0 0 0,-3 20 0 0 0,-1-1 0 0 0,0 1 0 0 0,0-1 0 0 0,1 1 0 0 0,-1-1 0 0 0,0 1 0 0 0,0-1 0 0 0,0 1 0 0 0,0-1 0 0 0,0 1 0 0 0,0-1 0 0 0,0 1 0 0 0,0-1 0 0 0,0 1 0 0 0,0-1 0 0 0,0 1 0 0 0,0-1 0 0 0,0 1 0 0 0,0 0 0 0 0,0-1 0 0 0,-1 1 0 0 0,1-1 0 0 0,0 1 0 0 0,0-1 0 0 0,0 1 0 0 0,-1-1 0 0 0,1 1 0 0 0,0 0 0 0 0,-1-1 0 0 0,1 1 0 0 0,0 0 0 0 0,-1-1 0 0 0,-1-1 0 0 0,1 1 0 0 0,0-1 0 0 0,-1 1 0 0 0,1-1 0 0 0,0 0 0 0 0,0 0 0 0 0,0 0 0 0 0,0 0 0 0 0,0 0 0 0 0,1 0 0 0 0,-2-3 0 0 0,-1-1-49 0 0,3 16-945 0 0,1-5 772 0 0,0 0 0 0 0,0 0 0 0 0,4 8 0 0 0,-1 1-541 0 0,5 13-879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4:39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4:47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4:49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4:50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4:50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14.8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544 1 0 0,'-544'0'0'0,"1018"0"0"0,677 0 0 0,-381 0 0 0,-734 0 0 0,-7 0 0 0,-36 0 0 0,-1195 0 0 0,398 0 0 0,797 0 0 0,12 0 0 0,14 0 0 0,1873 0 0 0,-2679 0 0 0,763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16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1 0 0,'-25'0'0'0,"-75"0"0"0,1246 0 0 0,-116 0 0 0,-364 0 0 0,-2704 0 0 0,3684 0 0 0,-3686 0 0 0,3859 0 0 0,-3407 0 0 0,3767 0 0 0,-2158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22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0 0 0,'-312'0'0'0,"2460"0"0"0,-4156 0 0 0,3850 0 0 0,-1836 0 0 0,-10 0 0 0,-14 0 0 0,-1924 0 0 0,4125 0 0 0,-2065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24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0 0 0,'-69'0'0'0,"53"0"0"0,50 0 0 0,2240 0 0 0,-2223 0 0 0,-41 0 0 0,-34 0 0 0,-2363 0 0 0,4541 0 0 0,-2136 0 0 0,-1128 0 0 0,2493 0 0 0,-457 0 0 0,56 0 0 0,-328 0 0 0,-2998 0 0 0,4711 0 0 0,-4158 0 0 0,4192 0 0 0,-2391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1:50:14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1781 1 0 0,'-1781'0'0'0,"4658"0"0"0,-2840 0 0 0,-2486 0 0 0,6570 0 0 0,-4116 0 0 0,-10 0 0 0,-1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33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 0 0 0,'-4'0'0'0,"-15"0"0"0,14 0 0 0,2 0 0 0,-2 0 0 0,931 0 0 0,427 0 0 0,-2742 0 0 0,2855 0 0 0,-2698 0 0 0,2636 0 0 0,-1394 0 0 0,-19 0 0 0,-16 0 0 0,3 0 0 0,16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37.3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 0 0 0,'-124'0'0'0,"-50"0"0"0,2623 0 0 0,-4381 0 0 0,4077 0 0 0,-2137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7:45:39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 0 0 0,'-149'0'0'0,"2796"0"0"0,-4154 0 0 0,3006 0 0 0,-2654 0 0 0,2138 0 0 0,497 0 0 0,-483 0 0 0,-323 0 0 0,-1829 0 0 0,3167 0 0 0,-3599 0 0 0,2817 0 0 0,-1141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2:34.8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 1 0 0,'-6'0'0'0,"1295"0"0"0,-1280 0 0 0,-628 0 0 0,590 0 0 0,-7 0 0 0,1092 0 0 0,-1042 0 0 0,-1533 0 0 0,2964 0 0 0,-2994 0 0 0,5912 0 0 0,-5454 0 0 0,3331 0 0 0,-2234 0 0 0,-12 0 0 0,-3955 0 0 0,7986 0 0 0,-9052 0 0 0,5020 0 0 0,2037 0 0 0,-1090 0 0 0,-908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2:43.1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0,'3221'0'0'0,"-4511"0"0"0,4565 0 0 0,-3273 0 0 0,-4 0 0 0,-27 0 0 0,-1000 0 0 0,2280 0 0 0,-444 0 0 0,-3198 0 0 0,-1216 0 0 0,3592 0 0 0,3 0 0 0,-14 0 0 0,12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3:53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0,'32'0'0'0,"1899"0"0"0,-3625 0 0 0,4775 0 0 0,-3685 0 0 0,582 0 0 0,313 0 0 0,2208 0 0 0,-4090 0 0 0,3839 0 0 0,-5694 0 0 0,4920 0 0 0,-1659 0 0 0,-3232 0 0 0,7249 0 0 0,-3813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3:59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 0 0,'-13'0'0'0,"20"0"0"0,24 0 0 0,2470 0 0 0,-4452 0 0 0,3445 0 0 0,1294 0 0 0,-3906 0 0 0,3401 0 0 0,-2760 0 0 0,425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04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0,'1962'0'0'0,"-673"0"0"0,-2715 0 0 0,3717 0 0 0,-761 0 0 0,-1523 0 0 0,2 0 0 0,37 0 0 0,163 0 0 0,-177 0 0 0,-11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24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 1 0 0,'-60'0'0'0,"2627"0"0"0,-2562 0 0 0,-12 0 0 0,-16 0 0 0,-1646 0 0 0,1662 0 0 0,11 0 0 0,17 0 0 0,2229 0 0 0,-3404 0 0 0,3352 0 0 0,-2413 0 0 0,2245 0 0 0,-2077 0 0 0,-18 0 0 0,41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30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0,'2521'0'0'0,"-4495"0"0"0,4249 0 0 0,-740 0 0 0,-1519 0 0 0,0 0 0 0,49 0 0 0,11 0 0 0,-62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1:50:19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0 0 0,'-570'0'0'0,"-300"0"0"0,4073 0 0 0,-3488 0 0 0,-193 0 0 0,157 0 0 0,313 0 0 0,17 0 0 0,22 0 0 0,3801 0 0 0,-3823 0 0 0,-9 0 0 0,-17 0 0 0,-1623 0 0 0,1626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3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0 0 0,'-4'0'0'0,"1364"0"0"0,-1037 0 0 0,-308 0 0 0,0 0 0 0,-105 0 0 0,68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35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240 0 0 0,'-103'0'0'0,"-33"0"0"0,3362 0 0 0,-1057 0 0 0,-1819 0 0 0,-334 0 0 0,3 0 0 0,-2 0 0 0,-2 0 0 0,2 0 0 0,3 0 0 0,-5 0 0 0,-4 0 0 0,-22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40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0,'1975'0'0'0,"-616"0"0"0,-1344 0 0 0,3466 0 0 0,-3500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4:44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 1 0 0,'-47'0'0'0,"40"0"0"0,30 0 0 0,3426 0 0 0,-1151 0 0 0,-2223 0 0 0,1 0 0 0,87 0 0 0,-149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 0 0,'-24'0'0'0,"3654"0"0"0,-3610 0 0 0,-12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04.6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 0 0,'-3'0'0'0,"3581"0"0"0,-2361 0 0 0,-1047 0 0 0,-138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07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612 0 0 0,'-179'0'0'0,"-254"0"0"0,2526 0 0 0,1083 0 0 0,-3033 0 0 0,-100 0 0 0,-36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10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0,'4038'0'0'0,"-4016"0"0"0,-2 0 0 0,66 0 0 0,-60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14.4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0,'1576'0'0'0,"1711"0"0"0,-3263 0 0 0,-2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17.8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0 0 0,'-34'0'0'0,"2499"0"0"0,-1665 0 0 0,-785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0T11:50:22.5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1464 0 0 0,'-876'0'0'0,"289"0"0"0,2953 0 0 0,-2335 0 0 0,-1799 0 0 0,1761 0 0 0,2026 0 0 0,-1986 0 0 0,-3 0 0 0,-2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20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0 0 0,'-60'0'0'0,"22"0"0"0,29 0 0 0,27 0 0 0,2720 0 0 0,-2709 0 0 0,144 0 0 0,-143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24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0,'2918'0'0'0,"-2880"0"0"0,-10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29.3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442 0 0 0,'-442'0'0'0,"3578"0"0"0,-2917 0 0 0,-190 0 0 0,-15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49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0,'36'0'0'0,"2358"0"0"0,-1314 0 0 0,-344 0 0 0,-715 0 0 0,1 0 0 0,-6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6:56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0,'3839'0'0'0,"-1246"0"0"0,-2577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7:10.52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0,'3285'0'0'0,"-3265"0"0"0,-4 0 0 0,43 0 0 0,-44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7:12.9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0,'2948'0'0'0,"-2909"0"0"0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4T13:34:33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1 207 11128 0 0,'0'0'1272'0'0,"4"0"-1199"0"0,32-2-61 0 0,-34 2-5 0 0,0 0 1 0 0,0 0-1 0 0,0 0 0 0 0,0 0 0 0 0,0 0 0 0 0,0 0 0 0 0,0 1 1 0 0,0-1-1 0 0,2 2 0 0 0,20 1 14 0 0,-1-1 0 0 0,1-1 0 0 0,29-2 0 0 0,-16 0-14 0 0,0 0 36 0 0,0-2 1 0 0,46-9 0 0 0,69-23 171 0 0,-76 16-161 0 0,-4 0 20 0 0,-32 8-29 0 0,1 2 1 0 0,0 1-1 0 0,41-2 1 0 0,98-3 203 0 0,-126 10-113 0 0,70 6 1 0 0,49 15-350 0 0,-118-11 84 0 0,-55-7 128 0 0,25 2 28 0 0,0 2 1 0 0,34 10-1 0 0,-20-3 41 0 0,61 23 131 0 0,-12-7-19 0 0,-12-4-72 0 0,20 8-22 0 0,-60-20 5 0 0,-22-7-2 0 0,29 15 3241 0 0,-58-19-2598 0 0,-27-7-598 0 0,-88-24 313 0 0,99 24-757 0 0,-57-6 0 0 0,23 5 19 0 0,-119-14-143 0 0,-115-20 13 0 0,156 17 350 0 0,-57-13 632 0 0,136 24-272 0 0,-22-5 220 0 0,41 7 199 0 0,-91-12 0 0 0,124 23-512 0 0,0-1 0 0 0,0 0 0 0 0,-22-6 0 0 0,32 7-73 0 0,7 2-742 0 0,127 30-101 0 0,-85-19 664 0 0,1-2 0 0 0,63 4 1 0 0,-5 1 54 0 0,-80-11 1 0 0,210 30 0 0 0,45 4 0 0 0,213 8 0 0 0,23 6-89 0 0,-296-32 178 0 0,-97-4-14 0 0,-109-12 89 0 0,-21-2 296 0 0,-28 1-71 0 0,-181-3-85 0 0,179-2-304 0 0,-46-8 0 0 0,27 3 0 0 0,-30-6 17 0 0,-12 0 20 0 0,-42-4-25 0 0,77 8-37 0 0,0 3 0 0 0,-68 1 0 0 0,39 8-38 0 0,-191 11-358 0 0,83-8 404 0 0,165-6 15 0 0,-69 8-335 0 0,110-7 203 0 0,-1-1 0 0 0,1 1 0 0 0,10 2 0 0 0,-6 0 23 0 0,66 10-163 0 0,126 5 0 0 0,-117-13 260 0 0,36 2 16 0 0,153-2-2 0 0,-50 2 0 0 0,-67-5 0 0 0,-98-2 0 0 0,107-8 52 0 0,-102 3-40 0 0,5-3-1 0 0,-50 7 53 0 0,-17 1 205 0 0,-12-5 31 0 0,-37-5-147 0 0,1 1 0 0 0,-73-3 0 0 0,98 11-190 0 0,-116-15-236 0 0,-10 0 136 0 0,5 1 97 0 0,-46-2 16 0 0,-123 2 24 0 0,-14-4-3 0 0,163 7 168 0 0,-73-22 563 0 0,208 29-643 0 0,-14-4 117 0 0,-48-18 1 0 0,70 21-153 0 0,-53-11-24 0 0,66 16-26 0 0,-4-2 0 0 0,0 0 0 0 0,0 0 0 0 0,0-1 0 0 0,-9-6 0 0 0,15 9-79 0 0,0 0-1 0 0,1 0 0 0 0,-1 0 1 0 0,0 0-1 0 0,1 1 0 0 0,-1-1 1 0 0,0 1-1 0 0,0-1 0 0 0,-5 1 1 0 0,8 0 78 0 0,179 6-875 0 0,95 1 725 0 0,-26 8 151 0 0,9 9 0 0 0,-96-6 0 0 0,-12 3 0 0 0,-16-2 0 0 0,61 10 78 0 0,-61-7-17 0 0,-36-10-48 0 0,-91-11-15 0 0,1 0 2 0 0,13-3 1202 0 0,-23 0-1156 0 0,0 1 0 0 0,1-1 0 0 0,-1 1-1 0 0,0 0 1 0 0,1-1 0 0 0,-1 1 0 0 0,0 0 0 0 0,0 1-1 0 0,0-1 1 0 0,0 1 0 0 0,0-1 0 0 0,0 1 0 0 0,-3 0-1 0 0,-22-5 50 0 0,17 2-102 0 0,0 0 0 0 0,1 1 0 0 0,-1 0 0 0 0,0 1 0 0 0,-14-1 0 0 0,2 1-147 0 0,1-6-26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4T13:35:07.5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395 0 14536 0 0,'0'0'1362'0'0,"12"5"-2393"0"0,-5-2 956 0 0,0 0 0 0 0,0 0 0 0 0,9 1 1 0 0,44 11-116 0 0,-41-12 177 0 0,29 10-1 0 0,-29-8-10 0 0,24 4 1 0 0,-7-4 23 0 0,81 9 0 0 0,81 13 0 0 0,-62-7 0 0 0,-77-11 0 0 0,20 2 0 0 0,72 2 92 0 0,2 5 17 0 0,-61-5-78 0 0,-39-5-31 0 0,20 2 0 0 0,8-4 0 0 0,76 2 0 0 0,-100-6 0 0 0,22 0 0 0 0,-47-2-2 0 0,52 4 1 0 0,5 1 14 0 0,156-5 441 0 0,-159-7-246 0 0,-34 2-15 0 0,-16 1 75 0 0,56-15-1 0 0,-47 9-294 0 0,-20 6-17 0 0,-17 3 64 0 0,0-1 1 0 0,15-4-1 0 0,-19 5-11 0 0,0 0 1 0 0,-1 0-1 0 0,1 0 0 0 0,0 0 1 0 0,-1 1-1 0 0,1-1 0 0 0,15-7 1563 0 0,-25 7-1521 0 0,0 0 0 0 0,0 0 0 0 0,1 0-1 0 0,-8-4 1 0 0,-17-3 45 0 0,-48-7-82 0 0,68 13-14 0 0,-1 0 0 0 0,1 1 0 0 0,-20 0 0 0 0,18 1 0 0 0,1-1 0 0 0,-21-3 0 0 0,15 0 0 0 0,0 0 0 0 0,0 2 0 0 0,-20-1 0 0 0,18 2 13 0 0,0-1-1 0 0,-22-4 0 0 0,-27-3 67 0 0,-83 1 104 0 0,-46 6-341 0 0,116 3 121 0 0,-423-13-27 0 0,264 9 238 0 0,127 5-140 0 0,-342-2-178 0 0,425-2-338 0 0,17 0 229 0 0,0 1 1 0 0,-14 0-1 0 0,31 4 117 0 0,4 1 62 0 0,0 0 0 0 0,13 4 0 0 0,13 6 11 0 0,-19-9 43 0 0,0-1 1 0 0,1 0-1 0 0,-1-1 0 0 0,1-1 1 0 0,25 1-1 0 0,7 2 8 0 0,96 3 10 0 0,-41-4 57 0 0,433 9-45 0 0,-436-14-9 0 0,107-5-1 0 0,-1-1 0 0 0,132 2 53 0 0,-229-2 8 0 0,-5 0 27 0 0,25 2-75 0 0,-116 4-4 0 0,0 0-1 0 0,15-3 0 0 0,-9 1 9 0 0,0 1-1 0 0,28 0 1022 0 0,-50 1-974 0 0,-1 1-1 0 0,1-1 0 0 0,-1 0 0 0 0,1 0 0 0 0,-6-2 1 0 0,-10-3 12 0 0,-19 0-44 0 0,0 2-1 0 0,-1 1 0 0 0,0 3 0 0 0,-59 5 0 0 0,75-3-44 0 0,-439 49-263 0 0,410-43 271 0 0,-259 52 42 0 0,247-45-104 0 0,0-3-1 0 0,0-3 1 0 0,-99 2 0 0 0,73-7 164 0 0,48-1-74 0 0,-49-4-1 0 0,-134-5 102 0 0,168 3-121 0 0,35 1-10 0 0,-40 2 1 0 0,-118 23-193 0 0,161-21 174 0 0,5 3-30 0 0,11-3-14 0 0,17 8-1166 0 0,-2-1 1201 0 0,0-2 0 0 0,0 1 0 0 0,0-2 1 0 0,1 0-1 0 0,1 0 0 0 0,-1-1 0 0 0,18 4 1 0 0,-4-3-21 0 0,-1-2 0 0 0,1-1 0 0 0,45 1 0 0 0,12-4 65 0 0,170-6 31 0 0,-39-9-43 0 0,-53 5 13 0 0,-16 4-12 0 0,128 4 66 0 0,-144 3-58 0 0,-124-2-14 0 0,2 1 1 0 0,16 6 487 0 0,-57-11-4 0 0,15 4-349 0 0,-26-4 0 0 0,23 2-84 0 0,-31-1 0 0 0,-43-3-250 0 0,-4 0 54 0 0,64 7 107 0 0,-175 6-325 0 0,-18 14-281 0 0,-169 5 295 0 0,260-30 804 0 0,106 3 16 0 0,-44-7-1 0 0,22 2-338 0 0,-28-6-60 0 0,61 10-519 0 0,34 7-1111 0 0,4 0 1482 0 0,-10-2 25 0 0,0 0 0 0 0,1-1 1 0 0,14 1-1 0 0,360-2-192 0 0,-208-7 249 0 0,-78 2 0 0 0,269-32 54 0 0,-245 22-44 0 0,46 0 38 0 0,-95 9-19 0 0,250-1 30 0 0,-210 8-51 0 0,114-5 52 0 0,-188 1-25 0 0,1 3 0 0 0,-1 1 0 0 0,63 11 0 0 0,-70-7-39 0 0,0-1 0 0 0,61 0 0 0 0,-63-1-53 0 0,-17-1 59 0 0,0-1 0 0 0,0 0 0 0 0,15 0 1 0 0,-2 0 7 0 0,2 3 712 0 0,-44-7-519 0 0,0-2 1 0 0,-20-7-1 0 0,21 6-184 0 0,-2-1-18 0 0,-21-5 1 0 0,-65-17-600 0 0,3 0 9 0 0,56 17 508 0 0,-40-7-33 0 0,22 6 99 0 0,-9 0-40 0 0,31 7 42 0 0,9 2 8 0 0,-42 0-1 0 0,-182-11 124 0 0,93 2 80 0 0,28 10-142 0 0,-143 14 0 0 0,82 10-56 0 0,53-8 0 0 0,75-4 0 0 0,45-5 0 0 0,-39 1 0 0 0,50-4 6 0 0,1 0 0 0 0,-18 4 1 0 0,18-3 4 0 0,1 0 0 0 0,-18 1 1 0 0,1-3-9 0 0,0 1 1 0 0,-52 11 0 0 0,-129 45-231 0 0,181-46 199 0 0,22-8 23 0 0,0-1 1 0 0,0 0 0 0 0,0 0 0 0 0,0 0 0 0 0,-10 1 0 0 0,-40 5 14 0 0,49-7 7 0 0,1-1 0 0 0,-1 0 0 0 0,0 1 0 0 0,1-2 0 0 0,-8 0 0 0 0,-15-1 103 0 0,21 2-79 0 0,-1 0 0 0 0,1-1 1 0 0,-14-2-1 0 0,14 2-20 0 0,1 0 1 0 0,-1 0-1 0 0,-10 1 1 0 0,-19-2 39 0 0,20 0-61 0 0,11 1 0 0 0,0 1 0 0 0,0-1 0 0 0,0 0 0 0 0,-9-3 0 0 0,7 2 0 0 0,0-2 0 0 0,-1 1 0 0 0,0 1 0 0 0,0 0 0 0 0,0 0 0 0 0,0 0 0 0 0,-9 0 0 0 0,-5 1 0 0 0,0-1 0 0 0,-27-6 0 0 0,12 1 0 0 0,19 5-17 0 0,1 1 0 0 0,-25 2 1 0 0,11 0 2 0 0,23 0 5 0 0,1-1 1 0 0,-1 1 0 0 0,1 1 0 0 0,-16 4 0 0 0,16-4 0 0 0,0 0 0 0 0,0 0 0 0 0,0-1 0 0 0,-15 1 1 0 0,-20-2 367 0 0,41 0-364 0 0,1-1 0 0 0,-1 1 0 0 0,1 0 0 0 0,-1 0 0 0 0,0 0 0 0 0,1 0 0 0 0,-1 0 0 0 0,1 0 0 0 0,-1 0 0 0 0,0 0 0 0 0,1 0 0 0 0,-1 0 1 0 0,1 0-1 0 0,-1 0 0 0 0,1 1 0 0 0,-1-1 0 0 0,0 0 0 0 0,9 3-948 0 0,43 8 647 0 0,-13-3 179 0 0,4 1 124 0 0,105 11 2 0 0,-127-15 0 0 0,1-2 0 0 0,32 2 0 0 0,-26-3 0 0 0,0 0 0 0 0,41 10 0 0 0,27 3 0 0 0,57 4 0 0 0,-99-15 0 0 0,-12 0 0 0 0,76-4 0 0 0,-77-1 40 0 0,54 5 0 0 0,-64-2 5 0 0,159 0-20 0 0,-101-3-23 0 0,21 9 51 0 0,-71-8 11 0 0,53-6 0 0 0,26-2 115 0 0,-91 4-148 0 0,-3 0 35 0 0,35 0-1 0 0,-46 3-53 0 0,0 0 1 0 0,16-4-1 0 0,-17 2 8 0 0,0 2 0 0 0,15-2 1 0 0,-15 3 6 0 0,-1-1 0 0 0,1-1 0 0 0,13-3 0 0 0,9-1 21 0 0,4 0-48 0 0,-26 4 0 0 0,0 0 0 0 0,17-1 0 0 0,52-2 90 0 0,-67 4 35 0 0,0 0 0 0 0,-1-1-1 0 0,15-4 1 0 0,-16 4-36 0 0,0-1 0 0 0,23-1 0 0 0,-21 3-10 0 0,-11-1-68 0 0,1 1 0 0 0,-1 0 0 0 0,1 0 0 0 0,0 1 0 0 0,-1-1-1 0 0,1 0 1 0 0,4 0 0 0 0,8-2 57 0 0,-1 2-54 0 0,-11 1-12 0 0,0 1 1 0 0,-1-1-1 0 0,1 0 1 0 0,0 0 0 0 0,-1 0-1 0 0,1-1 1 0 0,0 1 0 0 0,-1-1-1 0 0,4 0 1 0 0,4-1 22 0 0,39 1-13 0 0,-43 1-11 0 0,-3 0-1 0 0,30-7 0 0 0,2 2 0 0 0,-28 4 0 0 0,11 0 0 0 0,2 1 0 0 0,2 0 0 0 0,-1 0 0 0 0,1 0 10 0 0,-5 0 46 0 0,-16 0-53 0 0,-1 0-1 0 0,1 1 0 0 0,-1-1 1 0 0,1 0-1 0 0,-1 0 0 0 0,1 0 1 0 0,-1 0-1 0 0,1 0 1 0 0,-1 0-1 0 0,1-1 0 0 0,-1 1 1 0 0,0 0-1 0 0,1 0 1 0 0,-1 0-1 0 0,1 0 0 0 0,-1 0 1 0 0,1-1-1 0 0,-1 1 1 0 0,0 0-1 0 0,1 0 0 0 0,-1-1 1 0 0,0 1-1 0 0,1 0 0 0 0,-1-1 1 0 0,0 1-1 0 0,1-1 1 0 0,-1 1 5 0 0,1 0 1 0 0,-1-1 0 0 0,0 1 0 0 0,1 0-1 0 0,-1-1 1 0 0,0 1 0 0 0,1 0 0 0 0,-1-1 0 0 0,1 1-1 0 0,-1 0 1 0 0,0 0 0 0 0,1 0 0 0 0,-1-1-1 0 0,1 1 1 0 0,-1 0 0 0 0,1 0 0 0 0,-1 0 0 0 0,0 0-1 0 0,1 0 1 0 0,-1 0 0 0 0,1 0 0 0 0,-1 0-1 0 0,1 0 1 0 0,-1 0 0 0 0,1 0 0 0 0,0 0-1 0 0,28-4 152 0 0,-27 3-80 0 0,1 0 0 0 0,12-3-52 0 0,-12 4 7 0 0,11 4-239 0 0,-14-4 181 0 0,0 0 0 0 0,0 0-1 0 0,0 0 1 0 0,1 0 0 0 0,-1 0 0 0 0,0 0 0 0 0,4 11-921 0 0,-3-4 604 0 0,0 0 1 0 0,-1 1-1 0 0,1-1 1 0 0,-2 12-1 0 0,-4 19-706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4T13:35:42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0 355 11152 0 0,'0'0'856'0'0,"0"-3"-763"0"0,1 1-103 0 0,-1-1 0 0 0,1 0 1 0 0,0 0-1 0 0,0 1 0 0 0,0-1 0 0 0,0 1 0 0 0,0-1 0 0 0,0 1 1 0 0,1-1-1 0 0,-1 1 0 0 0,1 0 0 0 0,0 0 0 0 0,-1-1 1 0 0,4-1-1 0 0,12-19-56 0 0,-8 11 52 0 0,-3 8-15 0 0,1 0-1 0 0,0 0 0 0 0,0 0 1 0 0,0 1-1 0 0,0-1 0 0 0,1 2 0 0 0,-1-1 1 0 0,13-1-1 0 0,3-2-9 0 0,3-1 55 0 0,0 2 0 0 0,31-3 0 0 0,-8 2 0 0 0,-40 5-16 0 0,-1 0 0 0 0,1 1 0 0 0,-1 0 0 0 0,1 1 0 0 0,0 0 0 0 0,15 4 0 0 0,17 1 0 0 0,53 8 0 0 0,-66-11 49 0 0,1 2 1 0 0,29 10-1 0 0,10 1 19 0 0,445 68 778 0 0,-408-70-713 0 0,44 3-8 0 0,243-11 15 0 0,-221-21 292 0 0,3 0-23 0 0,182-17 8 0 0,-131 5-249 0 0,-159 21-108 0 0,80-6 18 0 0,67 9 173 0 0,-117 4-162 0 0,167-1 165 0 0,-242 0-240 0 0,59 0 60 0 0,-73 1-61 0 0,0-1 0 0 0,-1 1 0 0 0,11 3 0 0 0,-12-3-11 0 0,11 0 8 0 0,56-1 44 0 0,-44-3-6 0 0,-22 2-24 0 0,-1 0 0 0 0,1 0 0 0 0,0 0 0 0 0,0 1 0 0 0,9 1 0 0 0,-11 0-9 0 0,1 0 1 0 0,-1 0-1 0 0,1-1 1 0 0,-1 0-1 0 0,1 1 1 0 0,0-1-1 0 0,-1-1 1 0 0,1 1-1 0 0,0-1 1 0 0,6-1-1 0 0,23-1-235 0 0,-28 3 207 0 0,0 0 0 0 0,-1-1 0 0 0,1 1 0 0 0,10-3 0 0 0,-1-1 105 0 0,0 1-1 0 0,21-2 1 0 0,15-2-7 0 0,43-13-1 0 0,-76 17-51 0 0,-1 0-1 0 0,1 1 1 0 0,19 1 0 0 0,26-3 59 0 0,27-4 35 0 0,21-4-110 0 0,-43 4-7 0 0,-59 6-1 0 0,10-2 13 0 0,24-2 1 0 0,-16 3-23 0 0,29-8 0 0 0,20-2 0 0 0,-20 3 23 0 0,-40 6-13 0 0,-1 1 0 0 0,1 0 0 0 0,21 0 0 0 0,-27 2-10 0 0,1 0 0 0 0,15-3 0 0 0,11-2 0 0 0,57-10 11 0 0,-37 7 28 0 0,-10 1-25 0 0,147-35 130 0 0,-187 41-144 0 0,12-1 0 0 0,23-3 0 0 0,-1 1 0 0 0,29 0 58 0 0,4-1 28 0 0,92-15-17 0 0,-122 16-4 0 0,42 4-53 0 0,-49 1-14 0 0,29 6 2 0 0,-61-6 0 0 0,-1 0 0 0 0,1 1 0 0 0,-1 0 0 0 0,1 0 0 0 0,4 2 0 0 0,16 3 0 0 0,15 0 0 0 0,-20-3 0 0 0,37 2 0 0 0,46 1 0 0 0,-95-6 0 0 0,1 1 0 0 0,-1 0 0 0 0,16 3 0 0 0,-11-2 0 0 0,-3-1 0 0 0,3 2 11 0 0,3-2 2030 0 0,-18-1-1986 0 0,1 0-1 0 0,-1 0 0 0 0,1 1 1 0 0,-1-1-1 0 0,1 0 0 0 0,-1 1 0 0 0,1-1 1 0 0,-3 2-1 0 0,-5 2 53 0 0,-12 2 135 0 0,11-3-185 0 0,1 0-1 0 0,-1-1 1 0 0,0 0 0 0 0,-17 1 0 0 0,-31-4-45 0 0,-79 3-14 0 0,21 15 16 0 0,97-16 19 0 0,-15 2-24 0 0,-41 8-1 0 0,-221 45-88 0 0,233-43 80 0 0,40-8 0 0 0,-24 3 0 0 0,-156 23 80 0 0,121-17-13 0 0,-16 4-143 0 0,-21 4 9 0 0,42-10 47 0 0,2 3 20 0 0,32-5 0 0 0,0-2 0 0 0,-78 4 0 0 0,-103 0 72 0 0,180-9-72 0 0,-52-4 0 0 0,34 0 0 0 0,-92 1 72 0 0,132-1-72 0 0,-28-5 0 0 0,14 1 0 0 0,23 3 0 0 0,-1 2 11 0 0,1-2 0 0 0,0 0-1 0 0,0-1 1 0 0,-23-7 0 0 0,27 7 2 0 0,-1 0 1 0 0,0 0 0 0 0,0 1-1 0 0,0 0 1 0 0,-16 0 0 0 0,-16-3 32 0 0,-5-5-18 0 0,17 3-1 0 0,-45-3 0 0 0,-61-9-27 0 0,56 7 0 0 0,-44-11 0 0 0,38 6 0 0 0,38 6 0 0 0,36 7 0 0 0,-1 1 0 0 0,-25-3 0 0 0,-54-2 0 0 0,-98-3 0 0 0,40 2-10 0 0,42 7-46 0 0,-54 0 58 0 0,99 2-2 0 0,-77-8 0 0 0,53 1 11 0 0,12-2 19 0 0,45 5-18 0 0,-37-1-1 0 0,-23-2-11 0 0,43 2 0 0 0,36 4 1 0 0,-90-5 58 0 0,79 5-36 0 0,-24-4 0 0 0,22 2-8 0 0,-29-1 0 0 0,50 4-15 0 0,-17 0 0 0 0,1 0 0 0 0,-38-7 0 0 0,47 6 0 0 0,0-1 0 0 0,0 2 0 0 0,0-1 0 0 0,-16 3 0 0 0,-3-1 0 0 0,-28-1-12 0 0,55 0-46 0 0,7 2-194 0 0,0 0 65 0 0,1 0 0 0 0,-1-1 1 0 0,0 1-1 0 0,1-1 0 0 0,7 0 0 0 0,0 2 66 0 0,120 15-171 0 0,-6 10 292 0 0,-51-15 0 0 0,112 4 0 0 0,-106-14 0 0 0,189 14 0 0 0,-31 2 0 0 0,-170-14 0 0 0,28 4 0 0 0,-17 5 0 0 0,269 43 0 0 0,-240-36 0 0 0,-22-3 0 0 0,-63-14 0 0 0,491 88 0 0 0,-382-69 0 0 0,-47-15 54 0 0,-5 0-17 0 0,106-3 0 0 0,-185-5-37 0 0,14 0 1 0 0,190-4 62 0 0,-85 2 79 0 0,-18 3-4 0 0,-106-3-18 0 0,1 0-98 0 0,0 0-1 0 0,-1 1 1 0 0,1-1-1 0 0,-1 1 0 0 0,0-1 1 0 0,1 1-1 0 0,-1 0 0 0 0,0 0 1 0 0,0 0-1 0 0,1 0 1 0 0,-1 0-1 0 0,0 0 0 0 0,0 0 1 0 0,-3 0-1 0 0,-37-8 205 0 0,25 6-153 0 0,-19-1-58 0 0,0 0 1 0 0,0 2-1 0 0,0 2 0 0 0,-61 8 0 0 0,-145 35-122 0 0,184-31 17 0 0,-188 25-298 0 0,154-29 365 0 0,-83 5-30 0 0,-123-28 468 0 0,16-29-97 0 0,189 29-300 0 0,-10-2-20 0 0,-14-5 2 0 0,-72-14 0 0 0,-11 15 0 0 0,80 13 0 0 0,-42-2 0 0 0,-11 4-122 0 0,2-1-60 0 0,-8-2-365 0 0,-1-1-110 0 0,57 2 359 0 0,101 8 370 0 0,1-1 0 0 0,-1 0 0 0 0,-31-8 0 0 0,40 6 12 0 0,-1 1 0 0 0,-21-1 0 0 0,21 2 36 0 0,-25-4 1 0 0,20 1-61 0 0,-1 2-1 0 0,1 1 1 0 0,-32 1 0 0 0,21 0-131 0 0,12 1 57 0 0,0 2-1 0 0,1 0 1 0 0,-1 1-1 0 0,-30 10 1 0 0,1 1-90 0 0,17-6 38 0 0,22-6 47 0 0,0-1-1 0 0,-1 0 1 0 0,-10 2-1 0 0,14-3 10 0 0,-1 0-1 0 0,1 0 1 0 0,0 1 0 0 0,-10 3-1 0 0,2 1-2 0 0,-23 5-1 0 0,29-8-3 0 0,6-2-63 0 0,19 13-823 0 0,-2-3 803 0 0,1 0 0 0 0,0-2 0 0 0,0 0-1 0 0,21 7 1 0 0,35 12 33 0 0,1-4-1 0 0,140 27 0 0 0,13-18 68 0 0,-175-28 0 0 0,211 15 0 0 0,2-19 0 0 0,-231-4 0 0 0,-2 1 0 0 0,38 1 0 0 0,170 8 0 0 0,-53-2 0 0 0,-57 2 0 0 0,-7 0 0 0 0,118-2 54 0 0,-167-5-54 0 0,244-4 82 0 0,-52 4-82 0 0,-205 5 0 0 0,24 2 0 0 0,85-2 0 0 0,8 1 0 0 0,-119-6-8 0 0,142-6 448 0 0,233-12-456 0 0,-298 10 16 0 0,-81 8 0 0 0,117-5 0 0 0,-27 3-1 0 0,-78 3 14 0 0,8 6 114 0 0,0 0-196 0 0,-38-7 130 0 0,54-7 0 0 0,-9 1-135 0 0,-53 4 51 0 0,42 2 0 0 0,-26 1 15 0 0,56-1 8 0 0,-58 5 0 0 0,-21-4 0 0 0,45-1 0 0 0,11 0 0 0 0,-63 0 0 0 0,5 1 0 0 0,-17 1 0 0 0,-3-2 0 0 0,0 0 0 0 0,0 1 0 0 0,0-1 0 0 0,0 0 0 0 0,0 0 0 0 0,0 0 0 0 0,1 0 0 0 0,-1 1 0 0 0,0-1 0 0 0,0 0 0 0 0,0 0 0 0 0,0 0 0 0 0,0 0 0 0 0,1 0 0 0 0,-1 1 0 0 0,0-1 0 0 0,0 0 0 0 0,0 0 0 0 0,1 0 0 0 0,-1 0 0 0 0,0 0 0 0 0,0 0 0 0 0,0 0 0 0 0,1 0 0 0 0,-1 0 0 0 0,0 0 0 0 0,0 0 0 0 0,0 0 0 0 0,1 0 0 0 0,-1 0 0 0 0,0 0 0 0 0,1 0 0 0 0,36 2 0 0 0,62-2 292 0 0,-91 2-220 0 0,-7-2-85 0 0,0 1 1 0 0,0-1-1 0 0,0 1 1 0 0,0-1 0 0 0,0 1-1 0 0,0-1 1 0 0,0 0-1 0 0,0 0 1 0 0,0 1 0 0 0,0-1-1 0 0,0 0 1 0 0,0 0-1 0 0,0 0 1 0 0,0 0 0 0 0,0 0-1 0 0,0 0 1 0 0,2-1-1 0 0,11 12-1724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28:3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7856 0 0,'0'0'816'0'0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4T13:37:19.04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33 2000 0 0,'0'0'12210'0'0,"0"-2"-12012"0"0,0-7 458 0 0,3 8-528 0 0,22-17 0 0 0,-24 18-128 0 0,-1-1 0 0 0,1 1 0 0 0,-1 0 0 0 0,1 0 1 0 0,0-1-1 0 0,-1 1 0 0 0,1 0 0 0 0,-1 0 1 0 0,1 0-1 0 0,-1 0 0 0 0,1 0 0 0 0,-1 0 1 0 0,1 0-1 0 0,0 0 0 0 0,-1 0 0 0 0,1 0 1 0 0,-1 0-1 0 0,1 0 0 0 0,-1 0 0 0 0,1 1 0 0 0,0-1 1 0 0,-1 0-1 0 0,1 1 0 0 0,12 9-30 0 0,1 0 463 0 0,-8-8-128 0 0,1 0 0 0 0,0 0 0 0 0,-1-1 0 0 0,1 0 0 0 0,9 1 0 0 0,-3 2 19 0 0,-5-1-265 0 0,0-3-14 0 0,-5-1-30 0 0,1 1-1 0 0,-1 0 1 0 0,1 0-1 0 0,-1 0 1 0 0,1 0-1 0 0,-1 1 1 0 0,1-1-1 0 0,3 2 1 0 0,51 11 149 0 0,-23-8-26 0 0,0 1 0 0 0,40 14 0 0 0,-66-18-104 0 0,-1-1-1 0 0,0 1 0 0 0,0-1 1 0 0,12-1-1 0 0,-12 0-10 0 0,1 1 0 0 0,-1-1 0 0 0,16 5 0 0 0,-11-2 0 0 0,0-1 1 0 0,1 0-1 0 0,26 0 0 0 0,9 1-8 0 0,-11-1 96 0 0,12 3 6 0 0,58 6 264 0 0,-104-10-358 0 0,-1-1-10 0 0,20 0 97 0 0,42 8 35 0 0,-60-8-141 0 0,5 0 12 0 0,-1 0 1 0 0,1 1 0 0 0,-1 0 0 0 0,14 3 0 0 0,-6-1 53 0 0,0 0 1 0 0,1-2-1 0 0,27 0 0 0 0,-22-1 40 0 0,28 4 0 0 0,-28-1-12 0 0,36 0-1 0 0,33-8 76 0 0,-45 4-83 0 0,-7 1 12 0 0,61 5 0 0 0,-84-3-63 0 0,31-2 0 0 0,-24-1-32 0 0,-2 3 36 0 0,14 2 17 0 0,1-1 0 0 0,62-3 0 0 0,-42-1-30 0 0,18 7 225 0 0,-46-6-162 0 0,4 0-143 0 0,50-5 0 0 0,-53 3 254 0 0,57 2-1 0 0,-31 1-119 0 0,-19-1-29 0 0,-6-1 89 0 0,-1 1 0 0 0,1 2 0 0 0,57 10 0 0 0,-76-9-34 0 0,-1-2 0 0 0,0 0 1 0 0,1 0-1 0 0,13-1 0 0 0,18 1-103 0 0,-24 2-7 0 0,-8-1 0 0 0,1-1 0 0 0,14 0 0 0 0,73 5-84 0 0,315-6-232 0 0,-383 2 344 0 0,-23-1-13 0 0,0 0 0 0 0,17-1-1 0 0,9-2 9 0 0,56 3 0 0 0,-23 1-5 0 0,56-7 198 0 0,78-8-513 0 0,-84 11 587 0 0,-67 3-259 0 0,75 6-31 0 0,-3 0 0 0 0,88-20 28 0 0,-157 11 182 0 0,10-3 32 0 0,-57 4-233 0 0,167-20 134 0 0,-94 10-143 0 0,-3 0 0 0 0,3 2 0 0 0,-49 5 0 0 0,1 0 0 0 0,52 2 0 0 0,-46 5-56 0 0,-1-2 0 0 0,46-5 0 0 0,18 3 208 0 0,-58 2-98 0 0,9 4-196 0 0,-39-5 159 0 0,0 1 1 0 0,18 5-1 0 0,-19-4 11 0 0,1 0 0 0 0,19 0 0 0 0,-9-1-28 0 0,27 5 0 0 0,-28-3 0 0 0,25 1 0 0 0,50 1 0 0 0,-50-4 0 0 0,66 10 0 0 0,-105-10 0 0 0,-1 0 0 0 0,25-2 0 0 0,-23 2 0 0 0,0 0 0 0 0,0 0 0 0 0,0 1 0 0 0,10 3 0 0 0,-10-3 0 0 0,0 0 0 0 0,0 0 0 0 0,0-1 0 0 0,12 1 0 0 0,74 6 0 0 0,-54-6 0 0 0,78 14 0 0 0,-96-15 0 0 0,31-1 0 0 0,-35 0 0 0 0,-7-1 0 0 0,7-3-14 0 0,-12 5-23 0 0,-1 2 11 0 0,15-2 15 0 0,38-1 11 0 0,-30 0 0 0 0,7 0 78 0 0,-30-1-12 0 0,9-5 12 0 0,-8 5-22 0 0,5 1-35 0 0,-7 0 22 0 0,-1 0-22 0 0,-2 0 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4T13:37:22.9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51 1 6736 0 0,'-9'12'7876'0'0,"7"-8"-7604"0"0,8-1-243 0 0,0 0 0 0 0,1 0 1 0 0,-1 0-1 0 0,1-1 0 0 0,-1 0 1 0 0,1 0-1 0 0,9 1 0 0 0,-8-1-3 0 0,12 0 58 0 0,-18-2-73 0 0,1 0 0 0 0,-1 0-1 0 0,1 1 1 0 0,-1-1 0 0 0,1 1 0 0 0,-1-1-1 0 0,1 1 1 0 0,2 1 0 0 0,33 14 22 0 0,26 13 9 0 0,1 2 87 0 0,-55-26-7 0 0,0-1 1 0 0,0-1-1 0 0,18 5 1 0 0,0-1 96 0 0,-5 1-44 0 0,-3-1-16 0 0,0-1 0 0 0,0-1 0 0 0,1 0-1 0 0,0-2 1 0 0,21 1 0 0 0,-37-3-120 0 0,-1-1-1 0 0,1 1 1 0 0,-1 0 0 0 0,1 0-1 0 0,5 2 1 0 0,-6-1-4 0 0,1-1-1 0 0,-1 0 1 0 0,1 0 0 0 0,0 0-1 0 0,5 0 1 0 0,-1 0 15 0 0,0 1-1 0 0,0 0 1 0 0,0 1-1 0 0,-1 0 1 0 0,12 5-1 0 0,-13-5-11 0 0,5 3 12 0 0,0-1 0 0 0,0-1 0 0 0,18 5 0 0 0,-4 0 62 0 0,-22-8-94 0 0,-1 1 1 0 0,1-1-1 0 0,0 1 0 0 0,0-1 0 0 0,0-1 1 0 0,0 1-1 0 0,8 0 0 0 0,312-1 1420 0 0,-213 0-1980 0 0,-80 3 659 0 0,-25-2-50 0 0,1 0 0 0 0,0-1 0 0 0,0 0 0 0 0,8-1 0 0 0,10-1 249 0 0,43 0-1 0 0,-37 2-262 0 0,49 0 11 0 0,-16-4 27 0 0,7 2 18 0 0,-50 3-93 0 0,11 3-16 0 0,-16-2 15 0 0,1-1-1 0 0,24-2 1 0 0,14 0 16 0 0,61 1 86 0 0,-63 0-51 0 0,-28 0 84 0 0,-23 0-70 0 0,1 0-13 0 0,37 0 493 0 0,-43 0-764 0 0,-2 0 246 0 0,0-1 1 0 0,-1 0-1 0 0,1 0 0 0 0,0-1 0 0 0,-1 1 1 0 0,-7-5-1 0 0,-3 0 123 0 0,-14-2-673 0 0,21 4 546 0 0,-1 1 0 0 0,1 0-1 0 0,-19-2 1 0 0,17 3 46 0 0,-22-6 0 0 0,-69-18-147 0 0,67 17 256 0 0,17 5-194 0 0,-7 0 1 0 0,1 2 0 0 0,-1 0 0 0 0,-33 2 0 0 0,26 1 0 0 0,-33-5 0 0 0,40 2 0 0 0,0 2 0 0 0,-41 3 0 0 0,1 1 0 0 0,45-5-128 0 0,0 2 0 0 0,0 0 0 0 0,0 2 0 0 0,-26 6 0 0 0,-31 4 418 0 0,15-2-187 0 0,8-2-72 0 0,-45 9-31 0 0,67-14 0 0 0,8 4 11 0 0,22-8-8 0 0,0 0 0 0 0,-1 0 0 0 0,1 0 0 0 0,0 0 0 0 0,0 0 0 0 0,-1 0 0 0 0,1-1 0 0 0,0 1 0 0 0,0-1 0 0 0,-1 0-1 0 0,1 0 1 0 0,-2-1 0 0 0,1 1 0 0 0,-1 0-1 0 0,1 0 1 0 0,0 0-1 0 0,-1 0 1 0 0,-5 0-1 0 0,-42 6 62 0 0,1 3-64 0 0,-1-2 0 0 0,-15 2 0 0 0,47-8 0 0 0,0 2 0 0 0,0 1 0 0 0,-24 5 0 0 0,-56 21 0 0 0,95-28 0 0 0,-9 4-18 0 0,-22 11-1 0 0,-1 1-8 0 0,21-14 27 0 0,14-3 0 0 0,-1 0 0 0 0,1 0 0 0 0,0 0 0 0 0,-1 0 0 0 0,1 1 0 0 0,0-1 0 0 0,-1 0 0 0 0,1 1 0 0 0,0-1 0 0 0,0 1 0 0 0,-2 0 0 0 0,-4 2-83 0 0,0 0 0 0 0,-1-1-1 0 0,-7 2 1 0 0,-13 4-120 0 0,25-7 203 0 0,-1 0 0 0 0,0 0 0 0 0,1-1 0 0 0,-1 0 0 0 0,-3 1 0 0 0,-16 1 0 0 0,12 1 0 0 0,9-2 0 0 0,0-1 0 0 0,-1 1 0 0 0,1-1 0 0 0,0 1 0 0 0,-1-1 0 0 0,1 0 0 0 0,-3 0 0 0 0,-10 1 0 0 0,13 2 0 0 0,0 0 0 0 0,-14-2 0 0 0,14-1 0 0 0,0 0 0 0 0,0 0 0 0 0,-1 0 0 0 0,1 0 0 0 0,0 0 0 0 0,0 0 0 0 0,0 0 0 0 0,0 1 0 0 0,0-1 0 0 0,0 1 0 0 0,-2 1 0 0 0,-4 0 0 0 0,-4-2 0 0 0,10 1 0 0 0,-2 3 0 0 0,-24 3 0 0 0,15-6 0 0 0,4-1 414 0 0,25 11-993 0 0,-2-3 562 0 0,-1 0-1 0 0,1-1 1 0 0,1-1-1 0 0,25 9 1 0 0,-29-12 13 0 0,11 2 4 0 0,-19-5 0 0 0,0 1 0 0 0,0-1 0 0 0,1 1 0 0 0,-1 0 0 0 0,0 0 0 0 0,4 2 0 0 0,64 17 0 0 0,-51-15 0 0 0,-8-2 0 0 0,0 0 0 0 0,0 0 0 0 0,13 7 0 0 0,-15-6 0 0 0,0 0 0 0 0,1-1 0 0 0,0 0 0 0 0,18 2 0 0 0,-19-4 1 0 0,10 0 3 0 0,-1 2-1 0 0,31 7 0 0 0,-45-9 1 0 0,0 0 1 0 0,0 0-1 0 0,0 0 1 0 0,0-1-1 0 0,1 1 1 0 0,-1-1-1 0 0,0 0 1 0 0,0-1-1 0 0,0 1 0 0 0,0-1 1 0 0,6-2-1 0 0,5 1 12 0 0,0 1 0 0 0,1 0 0 0 0,22 3-1 0 0,2-1 40 0 0,-18-1-50 0 0,29-4 0 0 0,12-4 49 0 0,18-5 10 0 0,-55 8-53 0 0,-9 3-11 0 0,-1-2 0 0 0,19-5-1 0 0,-29 7 1 0 0,1 0 0 0 0,-1 0 0 0 0,1 1 0 0 0,0 0 0 0 0,11 0 0 0 0,19-2 0 0 0,55-17-9 0 0,-60 13 71 0 0,40-4 0 0 0,-55 9-57 0 0,26-6-59 0 0,-29 5 29 0 0,0 0 0 0 0,27-1 0 0 0,-21 3 115 0 0,-17 0-76 0 0,0-1 1 0 0,38-9-2 0 0,31-5-16 0 0,-51 14 3 0 0,8 3 0 0 0,40-1 0 0 0,-33-3-86 0 0,0 1-17 0 0,-25 2 112 0 0,-1 0 16 0 0,-1 0 1 0 0,1 0-1 0 0,-1-1 1 0 0,1-1-1 0 0,10-2 0 0 0,-17 3-43 0 0,1 0 0 0 0,-1 0 0 0 0,0 1 0 0 0,0 0 0 0 0,0-1 0 0 0,0 1 0 0 0,7 1 0 0 0,9 1-10 0 0,112-2 164 0 0,112 0 264 0 0,-135 8-400 0 0,6-3-18 0 0,-38-6-61 0 0,84 3-104 0 0,-110 0 183 0 0,16 2 0 0 0,-63-4 0 0 0,17 3 0 0 0,33 0 0 0 0,48 3 0 0 0,-88-6 16 0 0,26 6 0 0 0,-27-3 0 0 0,27 1 0 0 0,114 1 60 0 0,-94 0-19 0 0,-46-3-15 0 0,1-1 0 0 0,-1 0 0 0 0,1-1 0 0 0,20-2 0 0 0,7-2 39 0 0,69 1-1 0 0,-78 3-80 0 0,13 2 0 0 0,-29-1 0 0 0,-1 0 0 0 0,22-3 0 0 0,1-1 11 0 0,50 4-1 0 0,23-2 87 0 0,-4-2-48 0 0,-58 2 11 0 0,87-12 0 0 0,-21 0 80 0 0,-4-3-36 0 0,8 0 19 0 0,-85 11-119 0 0,-1 3 0 0 0,62 2 0 0 0,-35 1-6 0 0,3-1 2 0 0,94 12 0 0 0,-124-8 0 0 0,1-2 0 0 0,36-1 0 0 0,-35-1 0 0 0,-24 0 11 0 0,0 1 0 0 0,17 4 0 0 0,-16-2 5 0 0,0-1 1 0 0,19 0 0 0 0,90 2-37 0 0,-56-3 2 0 0,-46-2 20 0 0,38 4-1 0 0,-18 1 5 0 0,42-2-1 0 0,-72-1 8 0 0,-1-1 1 0 0,1 2-1 0 0,12 2 0 0 0,-7 2-13 0 0,1-1 0 0 0,-15-5 0 0 0,26 3 0 0 0,-4-5 0 0 0,-4 2 0 0 0,-8 0 0 0 0,0 1-2 0 0,-9 0 3 0 0,0 1 0 0 0,-1-1 0 0 0,1 0 0 0 0,0 0 0 0 0,0 0 0 0 0,0 0 0 0 0,1 0 1 0 0,-1-1-1 0 0,0 1 0 0 0,0-1 0 0 0,4 1 0 0 0,5 0 56 0 0,7-2 23 0 0,-2-4-12 0 0,-4 3-4 0 0,-7 2-10 0 0,5 0-62 0 0,-7 0-83 0 0,26 0 208 0 0,-11 0-122 0 0,-14 0-98 0 0,-2 0-3 0 0,7 0 12 0 0,-5 0 30 0 0,5 0 15 0 0,-6 0-139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3:21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1504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3:46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0 114 8024 0 0,'0'0'4126'0'0,"3"1"-3956"0"0,44 17 359 0 0,-36-15-384 0 0,-1 0 1 0 0,1-1-1 0 0,0 0 1 0 0,0 0 0 0 0,0-1-1 0 0,13 0 1 0 0,222-8 1695 0 0,-114 1-1531 0 0,29-3-125 0 0,24-3-60 0 0,19-2 113 0 0,-101 6-79 0 0,32-4 90 0 0,-40 0-92 0 0,10-1-10 0 0,81-14 165 0 0,-6 5 200 0 0,-174 20-494 0 0,-2 0-25 0 0,18 2 1007 0 0,-24 0-988 0 0,1 0 1 0 0,-1 0-1 0 0,1 1 0 0 0,0-1 0 0 0,-1 1 1 0 0,1-1-1 0 0,-1 1 0 0 0,1-1 1 0 0,0 1-1 0 0,-3 1 0 0 0,-5 3 10 0 0,-26 7 11 0 0,0-2-1 0 0,-1-2 0 0 0,-47 5 0 0 0,-15 4-33 0 0,-171 36 73 0 0,23-6 0 0 0,138-33 3 0 0,-24 5 73 0 0,-25 3-29 0 0,16-2-61 0 0,25-5-98 0 0,45-6-22 0 0,-70 18-1 0 0,82-14-4 0 0,45-12 57 0 0,12-1-49 0 0,4 3-258 0 0,8 6 286 0 0,0-2 1 0 0,0 1-1 0 0,12 6 0 0 0,-16-11 28 0 0,-3-1-7 0 0,1 0 0 0 0,-1-1-1 0 0,1 1 1 0 0,-1-1-1 0 0,7 1 1 0 0,9 4-8 0 0,3 1 32 0 0,0-1 0 0 0,1-1-1 0 0,-1-1 1 0 0,27 1-1 0 0,95-1 55 0 0,12-4 116 0 0,240-32 0 0 0,-362 26-174 0 0,81-14 52 0 0,-36 7-15 0 0,-38 8-30 0 0,-30 4 393 0 0,-24 1 92 0 0,-18 0-279 0 0,-56 1-3 0 0,58 1-193 0 0,-37-3 0 0 0,11-1-28 0 0,-40-1-15 0 0,1-5 0 0 0,0-3 0 0 0,-101-27 0 0 0,166 32 31 0 0,9 3 40 0 0,-27-10-1 0 0,24 5-3 0 0,-48-15 93 0 0,23 11-126 0 0,32 6-18 0 0,-1 2 0 0 0,1 0-1 0 0,-1 1 1 0 0,-27-1 0 0 0,41 4 0 0 0,1 0 0 0 0,-1 0 1 0 0,0 0-1 0 0,1-1 0 0 0,-1 1 0 0 0,1-1 0 0 0,-1 1 0 0 0,1-1 0 0 0,0 0 0 0 0,-1 0 0 0 0,1 0 0 0 0,-4-3 0 0 0,-31-13-11 0 0,35 16-51 0 0,16 7-347 0 0,2 2 354 0 0,-12-6 41 0 0,1 1 0 0 0,-1-1 0 0 0,1-1 0 0 0,0 1 0 0 0,0-1-1 0 0,-1 1 1 0 0,10 0 0 0 0,69 13-64 0 0,-58-9 84 0 0,0-1 1 0 0,27 2-1 0 0,237 18 232 0 0,-163-12-176 0 0,-59-8-17 0 0,69 9 134 0 0,15 4-104 0 0,-26-16 174 0 0,-74-3-135 0 0,-38 1-54 0 0,1-1 1 0 0,0-1-1 0 0,-1 0 1 0 0,1-1 0 0 0,-1 0-1 0 0,24-10 1 0 0,-30 11-327 0 0,13-5-114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12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1 213 7424 0 0,'0'0'3909'0'0,"1"2"-3894"0"0,37 43 489 0 0,-35-43-448 0 0,0 1 0 0 0,0-1 1 0 0,0 1-1 0 0,0-1 0 0 0,1 0 1 0 0,-1 0-1 0 0,0-1 1 0 0,1 1-1 0 0,-1-1 0 0 0,1 1 1 0 0,4 0-1 0 0,14 6 222 0 0,-17-6-206 0 0,1 0-1 0 0,-1-1 1 0 0,0 1-1 0 0,9 0 1 0 0,11 3 144 0 0,44 14 276 0 0,-35-10-227 0 0,1-3 1 0 0,53 5 0 0 0,-29-5-15 0 0,38 0 293 0 0,41-4 35 0 0,-76-3-486 0 0,-10-1 105 0 0,90-18 0 0 0,-122 17-162 0 0,102-24 54 0 0,-45 13 36 0 0,40-4 285 0 0,-44 10 243 0 0,95-4-813 0 0,63 12 426 0 0,-120-9-321 0 0,-79 10 111 0 0,92-2 174 0 0,-155-4 2000 0 0,29 5-2166 0 0,-12-1 24 0 0,11-1-75 0 0,-1 0 1 0 0,-26-4 59 0 0,-63-4 0 0 0,25 5-20 0 0,-82-7-54 0 0,58 4 11 0 0,70 6 14 0 0,-21-3 3 0 0,-3-2 0 0 0,-5 0 19 0 0,33 4-28 0 0,-35-2 1 0 0,-1 0-6 0 0,-68-8-14 0 0,57 10 0 0 0,47 3 0 0 0,-1-1 0 0 0,-20-3 0 0 0,20 1-22 0 0,0 1 0 0 0,-28 0 0 0 0,19 2-542 0 0,33 2 473 0 0,117 44-33 0 0,-97-37 111 0 0,-19-6 14 0 0,1-1-1 0 0,-1 0 1 0 0,1 0-1 0 0,10 2 0 0 0,207 6-80 0 0,-187-6 80 0 0,-29-3 0 0 0,0 1 0 0 0,0-2 0 0 0,0 1 0 0 0,13-2 0 0 0,125-8 114 0 0,5-1 4 0 0,-92 1-118 0 0,-33 4 0 0 0,0 2 0 0 0,27-1 0 0 0,-52 4 1 0 0,112-5-154 0 0,-77 5 7 0 0,13 0 147 0 0,-46 0 13 0 0,-1 0 1 0 0,0-1-1 0 0,0 1 0 0 0,0 0 0 0 0,1-1 1 0 0,-1 1-1 0 0,4-2 0 0 0,5-1 9 0 0,38-3 27 0 0,-45 5-120 0 0,-1 1 2 0 0,8 0 42 0 0,-1 0 17 0 0,0 0-1 0 0,0-1 1 0 0,13-3-1 0 0,-2 3 986 0 0,-36 1-720 0 0,-23 0-160 0 0,-42 6 0 0 0,-43 6-96 0 0,-31-9-230 0 0,87-4 548 0 0,-195 1-278 0 0,180 5-93 0 0,10 3 42 0 0,67-8 4 0 0,0 1-1 0 0,0-1 1 0 0,0 1-1 0 0,0 0 0 0 0,-7 2 1 0 0,4-1 4 0 0,0 0 0 0 0,-1 0 0 0 0,1-1 0 0 0,-1 0-1 0 0,-12-1 1 0 0,10 0-9 0 0,8 0-48 0 0,-2-1-18 0 0,6 1 71 0 0,-1 0 0 0 0,0 0 0 0 0,0 0 0 0 0,0 0-1 0 0,0 1 1 0 0,0-1 0 0 0,0 0 0 0 0,0 0 0 0 0,0 0 0 0 0,0 0 0 0 0,0 0 0 0 0,0 0 0 0 0,0 0 0 0 0,1 0 0 0 0,-1 0 0 0 0,0 0 0 0 0,0 0 0 0 0,0 0 0 0 0,0 0-1 0 0,0 0 1 0 0,0 1 0 0 0,0-1 0 0 0,0 0 0 0 0,0 0 0 0 0,0 0 0 0 0,0 0 0 0 0,0 0 0 0 0,0 0 0 0 0,0 0 0 0 0,0 0 0 0 0,0 0 0 0 0,0 1 0 0 0,0-1 0 0 0,0 0 0 0 0,0 0-1 0 0,0 0 1 0 0,0 0 0 0 0,0 0 0 0 0,0 0 0 0 0,0 0 0 0 0,0 0 0 0 0,0 0 0 0 0,0 0 0 0 0,0 1 0 0 0,0-1 0 0 0,-1 0 0 0 0,1 0 0 0 0,0 0 0 0 0,0 0 0 0 0,0 0-1 0 0,0 0 1 0 0,0 0 0 0 0,0 0 0 0 0,0 0 0 0 0,0 0 0 0 0,0 0 0 0 0,0 0 0 0 0,0 0 0 0 0,0 0 0 0 0,-1 0 0 0 0,1 0 0 0 0,0 0 0 0 0,0 0 0 0 0,0 0 0 0 0,0 0-1 0 0,0 0 1 0 0,9 14-39 0 0,-6-10 36 0 0,0 1 0 0 0,0-1 0 0 0,0 1 0 0 0,1-1-1 0 0,-1 0 1 0 0,6 3 0 0 0,19 10-27 0 0,47 20-1 0 0,-69-36 35 0 0,-1 1-1 0 0,0 0 0 0 0,1-1 0 0 0,-1 0 1 0 0,10 0-1 0 0,18 5-27 0 0,-6 4 18 0 0,-21-7 14 0 0,1 0-1 0 0,-1-1 0 0 0,1 0 1 0 0,0 0-1 0 0,7 1 0 0 0,42-2-20 0 0,-42-2 11 0 0,-1 1 1 0 0,0 1-1 0 0,1 0 0 0 0,22 5 0 0 0,-4 2 9 0 0,-19-8 0 0 0,-2-2 0 0 0,-8 2 0 0 0,34 1 0 0 0,-24 2 0 0 0,17 6 0 0 0,-17-8 796 0 0,-17-1-542 0 0,-133 7 120 0 0,107-2-439 0 0,16-2 91 0 0,0-1 0 0 0,-19 0 1 0 0,-23 3 91 0 0,41-3-112 0 0,0-1-1 0 0,0 0 1 0 0,-26-3 0 0 0,-125-18-73 0 0,-258-31 121 0 0,269 45-44 0 0,-21 4-132 0 0,99 3 68 0 0,60-2 49 0 0,-1-1 0 0 0,-19-4-1 0 0,34 6 6 0 0,-8-2 15 0 0,-11-2 50 0 0,13 0-65 0 0,6 3 26 0 0,3-1-222 0 0,0-7 38 0 0,0 7 9 0 0,3 0 45 0 0,8-7-27 0 0,12-8 19 0 0,-1 9 96 0 0,0 1 0 0 0,1 0 0 0 0,31-4-1 0 0,-23 5 10 0 0,46-3 7 0 0,-52 7 0 0 0,34-7 0 0 0,-31 1 0 0 0,-15 5 0 0 0,1-1 0 0 0,14-1 0 0 0,-21 5 0 0 0,202-26 0 0 0,-89 12 0 0 0,-46 8 0 0 0,-57 4 0 0 0,0 1 0 0 0,19 1 0 0 0,23 1 0 0 0,-38 1 0 0 0,1 4 0 0 0,-1-1 0 0 0,-6-4 810 0 0,-29 6-628 0 0,9-6-160 0 0,0 0 0 0 0,-1-1 1 0 0,1 1-1 0 0,0-1 0 0 0,0 0 0 0 0,-7-1 0 0 0,-5 0-17 0 0,-2 0-5 0 0,-30-5 0 0 0,6 0 0 0 0,-114-3 0 0 0,37 4 0 0 0,92 4 0 0 0,-82-12 66 0 0,71 7-38 0 0,-113-29 41 0 0,50 10-72 0 0,25 5 3 0 0,33 7 0 0 0,33 10-1 0 0,-5-1-5 0 0,-24-4 0 0 0,20 3-47 0 0,20 5 48 0 0,0 0 0 0 0,0 0 0 0 0,0 1 0 0 0,0-1 0 0 0,0 0 0 0 0,0 0 0 0 0,0 0 0 0 0,0 0 0 0 0,0 0 0 0 0,0 0 0 0 0,0 0 0 0 0,0 0 0 0 0,0 0 0 0 0,0 0 0 0 0,0 0 0 0 0,0 0 0 0 0,0 0 0 0 0,0 0 0 0 0,0 0 0 0 0,0 0 0 0 0,-1 0 0 0 0,15 9-210 0 0,25 9-90 0 0,53 14 305 0 0,-52-23-2 0 0,-17-5 15 0 0,23 6 115 0 0,60 4 1 0 0,-36-5-53 0 0,-32-5-76 0 0,62-1 0 0 0,83 10-233 0 0,-101-5 162 0 0,-28-4 78 0 0,74 4 40 0 0,29-2-26 0 0,-147-5 1 0 0,-5 0-18 0 0,-1-1 0 0 0,1 0 0 0 0,-1 0 0 0 0,1 0 0 0 0,0 0 0 0 0,-1-1-1 0 0,6-1 1 0 0,40-3 7 0 0,-34 2 58 0 0,-13 2-52 0 0,0 0 1 0 0,-1 0-1 0 0,1 1 0 0 0,0-1 1 0 0,0 1-1 0 0,0-1 1 0 0,7 1 828 0 0,-13-1-734 0 0,-5-2-74 0 0,2 0-14 0 0,0 1-1 0 0,0-1 0 0 0,0 1 0 0 0,0 1 1 0 0,-1-1-1 0 0,1 1 0 0 0,-8 0 0 0 0,-105-5-23 0 0,116 6 0 0 0,-197 5 0 0 0,73-4 0 0 0,70-1 0 0 0,-139-6 0 0 0,174 7 0 0 0,-29 3 0 0 0,27-3 0 0 0,4-1-12 0 0,19 0-50 0 0,27 0-596 0 0,24 0 528 0 0,61 7 0 0 0,-28 1 109 0 0,105-4-1 0 0,-161-4-4 0 0,130-5 15 0 0,-121 3 55 0 0,39-6 0 0 0,0-1 4 0 0,-35 5-103 0 0,22-1-76 0 0,13-1 270 0 0,-7 1-76 0 0,37 11-52 0 0,-16-1 42 0 0,-88-5-53 0 0,0 0 0 0 0,-1 0 0 0 0,1 0 1 0 0,-1 0-1 0 0,1 0 0 0 0,-1 0 0 0 0,1 0 0 0 0,0 0 0 0 0,-1 1 0 0 0,1-1 0 0 0,-1 0 0 0 0,1 0 0 0 0,-1 0 0 0 0,1 1 0 0 0,-1-1 0 0 0,1 0 0 0 0,0 1 0 0 0,0 0-1 0 0,0 0 0 0 0,1-1 0 0 0,-1 1 0 0 0,0 0-1 0 0,0-1 1 0 0,1 0 0 0 0,-1 1 0 0 0,0-1 0 0 0,0 0 0 0 0,1 1 0 0 0,-1-1-1 0 0,0 0 1 0 0,1 0 0 0 0,-1 0 0 0 0,1 0 0 0 0,1-1 0 0 0,0 2-25 0 0,0-1 0 0 0,1 1 0 0 0,-1-1 0 0 0,0 1 0 0 0,0 0 1 0 0,0 1-1 0 0,5 1 0 0 0,1 1-29 0 0,9-3 55 0 0,36-1 0 0 0,-53 0 3 0 0,-2 0 3 0 0,-4 0 3 0 0,4 0-13 0 0,3 0-10 0 0,18 0-58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19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39 166 5984 0 0,'-39'-5'13162'0'0,"41"8"-13178"0"0,2 6 48 0 0,1 0 0 0 0,0-1 0 0 0,1 0 0 0 0,0 0 0 0 0,0 0 0 0 0,0-1 0 0 0,1 0 0 0 0,1 0 0 0 0,7 6 1 0 0,2 0 68 0 0,1-1 0 0 0,0-1 0 0 0,25 12 0 0 0,137 55 275 0 0,25-13-176 0 0,-83-32 8 0 0,-47-14-166 0 0,13 3 44 0 0,-20-6-9 0 0,20 2 70 0 0,-26-7-62 0 0,-29-5-18 0 0,-1-1 0 0 0,43 1 0 0 0,-60-6-52 0 0,-1 1 1 0 0,0 0 0 0 0,0 1 0 0 0,0 1 0 0 0,27 8-1 0 0,-34-9 5 0 0,-1 0 0 0 0,1-1 0 0 0,0 0 0 0 0,0 0 0 0 0,0-1 0 0 0,0 1-1 0 0,8-2 1 0 0,1 0 169 0 0,-15 1-175 0 0,0 0 0 0 0,0 0-1 0 0,0 1 1 0 0,0-1 0 0 0,0 0 0 0 0,-1 0-1 0 0,1 0 1 0 0,0 1 0 0 0,0-1 0 0 0,0 0-1 0 0,0 1 1 0 0,0-1 0 0 0,-1 1-1 0 0,2 0 1 0 0,4 2 15 0 0,5 0-18 0 0,1-1 0 0 0,0 0 0 0 0,0-1 0 0 0,0 0 0 0 0,0-1 0 0 0,17-2 1 0 0,4 1-5 0 0,-23 1-7 0 0,-4 1 0 0 0,1-1 0 0 0,0-1 0 0 0,0 1 0 0 0,0-1 0 0 0,0 0 0 0 0,8-3 0 0 0,-12 3 0 0 0,1 0 0 0 0,0 0 0 0 0,0 0 0 0 0,0 0 0 0 0,7 0 0 0 0,-8 1 0 0 0,0 0 0 0 0,0-1 0 0 0,1 1 0 0 0,-1-1 0 0 0,0 0 0 0 0,0 0 0 0 0,0 0 0 0 0,5-3 0 0 0,68-26 160 0 0,-73 29-88 0 0,0-2-12 0 0,53-35 19 0 0,-47 31-50 0 0,12-17 121 0 0,-20 23-150 0 0,-1 1 1 0 0,1-1-1 0 0,-1 1 1 0 0,1-1-1 0 0,0 0 1 0 0,-1 1 0 0 0,1-1-1 0 0,-1 0 1 0 0,0 1-1 0 0,1-1 1 0 0,-1 0-1 0 0,0 1 1 0 0,1-1 0 0 0,-1 0-1 0 0,0 0 1 0 0,0 0-1 0 0,1 1 1 0 0,-1-1-1 0 0,0 0 1 0 0,0 0-1 0 0,0 0 1 0 0,0 1 0 0 0,0-1-1 0 0,0 0 1 0 0,-1-1-1 0 0,3-2 48 0 0,0 1-46 0 0,0 0-1 0 0,-1-1 0 0 0,1 1 1 0 0,0 0-1 0 0,-1-1 1 0 0,0 1-1 0 0,0-1 0 0 0,0 1 1 0 0,0-4-1 0 0,-1 5-6 0 0,0 0-1 0 0,0 0 1 0 0,0 1-1 0 0,-1-1 1 0 0,1 0-1 0 0,-1 1 1 0 0,1-1-1 0 0,-1 0 1 0 0,1 1-1 0 0,-1-1 1 0 0,-1-1 0 0 0,-6-17-81 0 0,7 17 74 0 0,0 0 1 0 0,1 0-1 0 0,-1 0 1 0 0,0 1-1 0 0,-1-1 0 0 0,1 0 1 0 0,0 0-1 0 0,-1 1 1 0 0,-3-5-1 0 0,3 4-7 0 0,0-1 0 0 0,0 1 1 0 0,0-1-1 0 0,0 1 0 0 0,1-1 1 0 0,-2-4-1 0 0,2 5 7 0 0,0 0 0 0 0,0 1 1 0 0,0-1-1 0 0,0 0 0 0 0,0 1 1 0 0,-1-1-1 0 0,1 1 0 0 0,-1-1 1 0 0,0 1-1 0 0,0 0 0 0 0,1 0 1 0 0,-2 0-1 0 0,-2-3 0 0 0,-31-18-55 0 0,-1 1 0 0 0,-2 3 0 0 0,1 1 0 0 0,-42-13-1 0 0,-93-22 82 0 0,120 34 189 0 0,-102-22 0 0 0,139 38-168 0 0,-87-18 190 0 0,60 11-83 0 0,-1 2 0 0 0,-73-4 0 0 0,51 4-95 0 0,43 4-5 0 0,-45-2 1 0 0,22 6-40 0 0,1 1 1 0 0,-56 10-1 0 0,85-8-56 0 0,0 1-126 0 0,0-2-1 0 0,-19 2 0 0 0,38-2 42 0 0,2 3 71 0 0,44 33-215 0 0,-42-33 276 0 0,0-1-1 0 0,0 0 1 0 0,0 0 0 0 0,1 0-1 0 0,11 3 1 0 0,123 34-61 0 0,-71-16 67 0 0,-22-13 0 0 0,0-2 0 0 0,58 3 0 0 0,-64-7 14 0 0,-28-3-1 0 0,1-1 1 0 0,14 0-1 0 0,171-2-3 0 0,-115-7-41 0 0,2 1-2 0 0,-46 6 157 0 0,-56-1-201 0 0,2 1 14 0 0,0 0 0 0 0,-1 1 0 0 0,1 0 0 0 0,-14 3 0 0 0,-80 19-190 0 0,50-12 206 0 0,10 1 46 0 0,31-7-25 0 0,-30 5 0 0 0,-65 2 94 0 0,81-10 81 0 0,-50-1 0 0 0,28-3 9 0 0,26 1-56 0 0,0-2-1 0 0,-25-6 1 0 0,25 4-40 0 0,22 5-52 0 0,1-1 0 0 0,-1 1 0 0 0,0-1 0 0 0,1 0 0 0 0,-1 0 0 0 0,0 0 0 0 0,-2-2 0 0 0,4 3-6 0 0,0-1 0 0 0,0 1 0 0 0,0-1 0 0 0,0 1 0 0 0,0 0 0 0 0,-1 0 0 0 0,1-1 0 0 0,0 1 0 0 0,0 0 0 0 0,0 0 1 0 0,0 0-1 0 0,0 0 0 0 0,-1 0 0 0 0,1 1 0 0 0,-1-1 0 0 0,-6 1 9 0 0,7-1 25 0 0,5 0-144 0 0,379 0-22 0 0,-233-11 172 0 0,-61 2-24 0 0,15-5-9 0 0,-23 7 41 0 0,127-4-51 0 0,-186 8-53 0 0,10 0-122 0 0,-35 6-32 0 0,0 1 160 0 0,0-1 0 0 0,-1 0 0 0 0,1 0 0 0 0,-1 0-1 0 0,0 0 1 0 0,-6 2 0 0 0,-16 13-71 0 0,12-7 69 0 0,-2 0 0 0 0,0-1 0 0 0,-27 13 0 0 0,14-9 109 0 0,7-4 15 0 0,-33 12-1 0 0,21-10-66 0 0,-58 29 0 0 0,54-22 26 0 0,-43 14-1 0 0,6-8 161 0 0,-115 21-1 0 0,154-40-129 0 0,-104 12 92 0 0,-22-7 44 0 0,141-10-126 0 0,-40-5-1 0 0,-2 0 28 0 0,21 4-82 0 0,-30 1 73 0 0,-117-14 0 0 0,107 7 121 0 0,63 5-172 0 0,17 2-33 0 0,1-1-1 0 0,-1 0 0 0 0,1 0 0 0 0,-1 0 0 0 0,0 0 0 0 0,1 0 0 0 0,-1 0 1 0 0,0 0-1 0 0,1 0 0 0 0,-1-1 0 0 0,1 1 0 0 0,-1-1 0 0 0,0 1 0 0 0,1-1 0 0 0,-1 0 1 0 0,1 0-1 0 0,0 1 0 0 0,-4-4 293 0 0,14 3-678 0 0,22-9 226 0 0,-25 7 126 0 0,0 1 1 0 0,1-1-1 0 0,-1 2 1 0 0,1-1-1 0 0,-1 1 1 0 0,14-1-1 0 0,-4 1-10 0 0,28-5 1 0 0,5 0-10 0 0,10 4 31 0 0,36-3 15 0 0,41-6-2 0 0,45-6 0 0 0,4-10 11 0 0,-60 1 23 0 0,5 0-15 0 0,4 4-19 0 0,38-8 0 0 0,-135 23 0 0 0,-22 5 0 0 0,-1-1 0 0 0,24 1 0 0 0,62-4 0 0 0,-98 6 5 0 0,0 0 0 0 0,0 0 0 0 0,1 0 0 0 0,-1-1 0 0 0,0 1-1 0 0,0-1 1 0 0,0 1 0 0 0,4-3 0 0 0,-1 1 5 0 0,10 1 432 0 0,-69-5-382 0 0,38 5-73 0 0,1-1 1 0 0,-1-1-1 0 0,-25-8 0 0 0,4 1 4 0 0,-278-62 9 0 0,206 54 0 0 0,87 15-32 0 0,-30-8 0 0 0,24 3-768 0 0,173 53 560 0 0,-130-41 240 0 0,0 1 0 0 0,21 1 0 0 0,-19-3 0 0 0,28 8 0 0 0,69 18 0 0 0,-42-13 0 0 0,-53-12 0 0 0,0-1 0 0 0,38 0 0 0 0,-3 1 0 0 0,-31-2 0 0 0,-2 0 0 0 0,31 6 0 0 0,-34-3 158 0 0,0-2 0 0 0,0 0 0 0 0,1-1 0 0 0,-1-1-1 0 0,28-1 1 0 0,-25 0-121 0 0,-25-1 8 0 0,-1 1 0 0 0,1-1 0 0 0,0 0-1 0 0,0 0 1 0 0,-5-2 0 0 0,-9-3-44 0 0,-57-3-303 0 0,32 5 214 0 0,-66-2-2 0 0,25 4 52 0 0,49-3 54 0 0,-45-10-1 0 0,24 3 8 0 0,5-3 15 0 0,38 10-29 0 0,1 2 0 0 0,-1-1 0 0 0,-19-2 0 0 0,-108-13-9 0 0,118 16 1 0 0,0 0-6 0 0,-31 0-1 0 0,39 4-92 0 0,14-1 92 0 0,0 0 1 0 0,0 0 0 0 0,0 0-1 0 0,0 0 1 0 0,0 0 0 0 0,0 0-1 0 0,0 0 1 0 0,0 0 0 0 0,0 0-11 0 0,0 0 11 0 0,1 0-6 0 0,-1 0 6 0 0,0 0-1 0 0,0 0 1 0 0,0 0 0 0 0,0 0-1 0 0,0 1 1 0 0,0-1 0 0 0,0 0 0 0 0,0 0-1 0 0,0 0 1 0 0,0 0 0 0 0,0 0-1 0 0,0 0 1 0 0,0 0 0 0 0,0 0-1 0 0,0 0 1 0 0,0 0 0 0 0,0 0-1 0 0,0 0 1 0 0,0 0 0 0 0,0 0 0 0 0,0 0-1 0 0,0 0 1 0 0,0 0 0 0 0,0 0-1 0 0,0 1 1 0 0,0-1 0 0 0,0 0-1 0 0,0 0 1 0 0,-1 0 0 0 0,1 0 0 0 0,0 0-11 0 0,0 0 5 0 0,0 0 6 0 0,0 0-1 0 0,0 0 1 0 0,0 0 0 0 0,0 0-1 0 0,0 0 1 0 0,0 0 0 0 0,0 0 0 0 0,0 0-1 0 0,0 0 1 0 0,22 7-617 0 0,-8-3 708 0 0,29 7-176 0 0,-27-8 86 0 0,29 11 0 0 0,-14-3-18 0 0,56 13 0 0 0,-27-9 12 0 0,15 1 10 0 0,-32-5 0 0 0,1-2 0 0 0,73 4 0 0 0,0 5 72 0 0,-55-8 61 0 0,-41-6-90 0 0,-6-3-27 0 0,1-1 616 0 0,-20 2-548 0 0,-63 29 75 0 0,52-25-141 0 0,-1 0 0 0 0,-1-1 0 0 0,1-1-1 0 0,-1 0 1 0 0,0-1 0 0 0,-18 1 0 0 0,-17 3-2 0 0,-15 0 81 0 0,-120-1-1 0 0,159-6-85 0 0,-2 2 22 0 0,-38 6 0 0 0,39-4-24 0 0,-38 1 0 0 0,63-4-8 0 0,-1-1-1 0 0,1 0 0 0 0,0 1 0 0 0,-8 2 0 0 0,-13 1-13 0 0,8-1-7 0 0,15-2-67 0 0,0-1 1 0 0,0 1-1 0 0,0-1 0 0 0,0 1 1 0 0,0-1-1 0 0,0 0 0 0 0,1 0 1 0 0,-1 0-1 0 0,0 0 1 0 0,0 0-1 0 0,0 0 0 0 0,-2-1 1 0 0,19 8-27 0 0,1 0 1 0 0,26 6-1 0 0,51 20 113 0 0,-50-22 15 0 0,-1-3-1 0 0,1-1 1 0 0,0-3-1 0 0,48 0 0 0 0,-22-4 39 0 0,151-5 254 0 0,-156 4-237 0 0,-62 1 174 0 0,6-35-4150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30.6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0 920 0 0,'0'0'13034'0'0,"2"3"-12896"0"0,7 6-30 0 0,-6-7-2 0 0,13 4 132 0 0,65 20 262 0 0,-59-18-221 0 0,-1-1 1 0 0,41 6-1 0 0,4 2 36 0 0,-39-9-76 0 0,38 6-1 0 0,8-8 5 0 0,39 4 109 0 0,-51-1-214 0 0,48 7 94 0 0,-47-7-99 0 0,0-2 0 0 0,72-4 0 0 0,-72-2-44 0 0,-4-2 43 0 0,86-15 0 0 0,7 0 12 0 0,-119 14-130 0 0,32-8 0 0 0,-39 6 5 0 0,1 2-1 0 0,42-3 0 0 0,-48 5 18 0 0,-14 1-29 0 0,1 0 0 0 0,0 0 0 0 0,13 1 0 0 0,-4 0 1065 0 0,-17 0-1053 0 0,0 1 0 0 0,-1-1 0 0 0,1 1 1 0 0,0-1-1 0 0,0 1 0 0 0,0 0 0 0 0,0 0 0 0 0,0-1 0 0 0,0 1 0 0 0,0 0 0 0 0,1 0 1 0 0,-1 0-1 0 0,-1 1 0 0 0,1 0 14 0 0,-13 15 95 0 0,11-13-103 0 0,1-1-1 0 0,-1 1 1 0 0,-1-1-1 0 0,1 1 1 0 0,0-1-1 0 0,-1 0 1 0 0,1 0 0 0 0,-1-1-1 0 0,-7 5 1 0 0,-33 16 69 0 0,22-11-32 0 0,-31 11 0 0 0,19-10-62 0 0,-1-3 0 0 0,-44 8 0 0 0,-9 3 75 0 0,11-2 5 0 0,-64 5 13 0 0,116-21-81 0 0,-1-2 0 0 0,0-1 0 0 0,-46-5 0 0 0,6-1 20 0 0,-99-10 224 0 0,108 11-143 0 0,-27-5 192 0 0,17 0-154 0 0,36 6-52 0 0,-58-15 1 0 0,21 7-100 0 0,23 3-53 0 0,40 8 47 0 0,4 1 2 0 0,-26-11 14 0 0,27 11-7 0 0,-1 0-1 0 0,0-1 1 0 0,0 1 0 0 0,1 0-1 0 0,-1-1 1 0 0,0 1-1 0 0,0 0 1 0 0,0 0 0 0 0,0 0-1 0 0,1 0 1 0 0,-1 0 0 0 0,0 0-1 0 0,0 0 1 0 0,0 0-1 0 0,0 0 1 0 0,0 0 0 0 0,-2 1-11 0 0,0-1-69 0 0,6 0-56 0 0,167 7 351 0 0,-140-5-200 0 0,51-4-1 0 0,-54 0-12 0 0,0 2-1 0 0,32 3 0 0 0,9 2-202 0 0,96-3 0 0 0,-82-3 122 0 0,-14 2 88 0 0,81-3 50 0 0,-116-4-45 0 0,-25 4-17 0 0,1 1-1 0 0,-1 0 1 0 0,0 0-1 0 0,0 0 1 0 0,13 1-1 0 0,92 7 656 0 0,-116-6-566 0 0,-67 12 161 0 0,58-11-236 0 0,-25 3 1 0 0,3 0 30 0 0,-74 10 24 0 0,58-9-54 0 0,-101 6 49 0 0,99-8-40 0 0,0-2 0 0 0,-85-7 0 0 0,16 1 15 0 0,16 2-6 0 0,67-1-33 0 0,-75 6 0 0 0,108-3 0 0 0,0 1-1 0 0,0 0 0 0 0,0 0 0 0 0,0 1 1 0 0,0-1-1 0 0,-8 5 0 0 0,0-1-8 0 0,11-4-65 0 0,5 0-263 0 0,15 8 301 0 0,-11-5 18 0 0,0 0 0 0 0,0-1 0 0 0,10 3 0 0 0,178 41-49 0 0,-176-44 73 0 0,0-1 1 0 0,29-1-1 0 0,-8 0 29 0 0,41 4 13 0 0,93 3 66 0 0,48-8 18 0 0,-136-6-134 0 0,30-2 776 0 0,-119 8-747 0 0,1 1-1 0 0,-1-1 0 0 0,1 1 1 0 0,-1-1-1 0 0,1 1 0 0 0,-1 0 1 0 0,-2 2-1 0 0,-11 2 11 0 0,-65 10 91 0 0,-32 3-128 0 0,-41 5 53 0 0,101-17-42 0 0,-11-1 15 0 0,-72-4 0 0 0,76-1 10 0 0,29-1 73 0 0,-40-7-1 0 0,24 2-61 0 0,28 3-30 0 0,0-1-1 0 0,-22-8 1 0 0,15 5-3 0 0,-9-8-14 0 0,8 3 0 0 0,23 10 0 0 0,-19-7-16 0 0,20 8-64 0 0,9 1-561 0 0,105 1-67 0 0,213-8 572 0 0,-249 2 180 0 0,36-5 19 0 0,45-8-13 0 0,-29 4-26 0 0,-126 14-24 0 0,238-40 0 0 0,-223 37 0 0 0,29-1 0 0 0,-29 3 0 0 0,25-4 0 0 0,-23-2 648 0 0,-21 7-521 0 0,-10 0-34 0 0,-173-7 258 0 0,72-3-383 0 0,-88-13-3 0 0,85 6 35 0 0,-56-11 0 0 0,140 23 42 0 0,-58-2 0 0 0,31 4 0 0 0,-62-11-44 0 0,110 12-27 0 0,-14-2-17 0 0,25 4 42 0 0,0 0 1 0 0,0 0-1 0 0,0 0 1 0 0,-1 0-1 0 0,1 0 1 0 0,0 1 0 0 0,0-1-1 0 0,0 0 1 0 0,0 1-1 0 0,0-1 1 0 0,0 0-1 0 0,0 1 1 0 0,-1-1-1 0 0,1 1 1 0 0,0-1-1 0 0,-1 2 1 0 0,2-1-51 0 0,7-1-73 0 0,1 1 35 0 0,-1 0 0 0 0,10 3 0 0 0,20 3-145 0 0,145 0 88 0 0,-157-4 202 0 0,-7-1-10 0 0,1-1-1 0 0,21-1 1 0 0,-12-2-30 0 0,-1-1-11 0 0,41 2-1 0 0,240 9 14 0 0,-250-9 24 0 0,115-7-18 0 0,-55 2 54 0 0,-110 5-21 0 0,1-1 1 0 0,15-4-1 0 0,11-3 145 0 0,24-1-71 0 0,-46 9-123 0 0,-15 4 9 0 0,-10 2 38 0 0,-62 11 141 0 0,39-8-177 0 0,1-2 0 0 0,-1-1 0 0 0,-41 1 0 0 0,39-4-74 0 0,-45 7 0 0 0,45-4-4 0 0,-44 1 0 0 0,67-6 49 0 0,-248-7-130 0 0,167 4 128 0 0,-18-2 18 0 0,-52-8 85 0 0,135 10-209 0 0,21 1 42 0 0,0 1 1 0 0,-1 0 0 0 0,-17 0 0 0 0,30 1 24 0 0,1 0 0 0 0,-1 0 1 0 0,1 1-1 0 0,-1-1 0 0 0,0 1 1 0 0,1 0-1 0 0,-1-1 1 0 0,6 4-1 0 0,-1-3-70 0 0,35 2 61 0 0,68 12 1 0 0,2 0 20 0 0,69 0 42 0 0,-114-9 0 0 0,23 1 0 0 0,52-14 0 0 0,-105 6-2 0 0,-25 1 8 0 0,23-3 1 0 0,-2-4 21 0 0,-21 4-15 0 0,22-3-1 0 0,-9 4-12 0 0,46-10 0 0 0,-44 8 33 0 0,-20 3-6 0 0,-1 0 0 0 0,1 0-1 0 0,-1-1 1 0 0,1 0 0 0 0,-1 0 0 0 0,0-1-1 0 0,0 0 1 0 0,8-5 0 0 0,-50 24 236 0 0,-1-2 1 0 0,-72 17-1 0 0,54-19-264 0 0,-1-2 0 0 0,-81 4 0 0 0,-114-10 10 0 0,189-4-1 0 0,-30 4 18 0 0,-15-1 2 0 0,88-4-25 0 0,-1 0 0 0 0,1-1 0 0 0,-30-8 0 0 0,48 10-3 0 0,-16-2 0 0 0,-14 3 0 0 0,18-1-38 0 0,10 0-158 0 0,7 1-522 0 0,70 17 548 0 0,91 10-1 0 0,-141-26 193 0 0,47-3 0 0 0,-19 0-13 0 0,62 2 4 0 0,143-3 49 0 0,-117-12-9 0 0,-61 3-9 0 0,-34 4-24 0 0,47-8-24 0 0,23-3 24 0 0,-106 18 4 0 0,-7 0-9 0 0,0-1 0 0 0,0 1 0 0 0,0-1 0 0 0,0 1 0 0 0,1-1 0 0 0,-1 0 0 0 0,3-1 0 0 0,9-5 39 0 0,0 6 1039 0 0,-33-1-999 0 0,-34 3 0 0 0,-12-1 35 0 0,-57-16-96 0 0,5 1-2 0 0,52 12-31 0 0,-14-1 0 0 0,-186-43-204 0 0,190 32 151 0 0,-16-3 46 0 0,-56-11 7 0 0,82 17 0 0 0,49 10 0 0 0,0 0 0 0 0,-18 0 0 0 0,1-3 0 0 0,2 5-66 0 0,96 8-1034 0 0,19 10 1066 0 0,-69-15 33 0 0,192 27-62 0 0,-129-23 63 0 0,-23-1 0 0 0,84-2 0 0 0,-77-7 0 0 0,142-11 0 0 0,-132 9 0 0 0,28-4 0 0 0,-74 8-1 0 0,3 1 602 0 0,-32 2-446 0 0,-2 1-133 0 0,1-1-1 0 0,0 1 1 0 0,-1-1-1 0 0,0 0 1 0 0,1 0 0 0 0,-1-1-1 0 0,-8 3 1 0 0,-7 4 34 0 0,8-4-42 0 0,1 0 0 0 0,-1-1-1 0 0,-12 2 1 0 0,-14 4-5 0 0,10-3-4 0 0,-32 4-1 0 0,-5 1-33 0 0,52-8 15 0 0,-124 20-104 0 0,96-18 118 0 0,-92 4 0 0 0,86-9 0 0 0,-230-7 15 0 0,63 5 201 0 0,117 3-397 0 0,76-1 135 0 0,-6 0 14 0 0,0 0 0 0 0,-38 7 0 0 0,36-5 20 0 0,24-2 10 0 0,-1 0-1 0 0,0 1 1 0 0,0 0 0 0 0,-6 1-1 0 0,8-1-55 0 0,19 0-624 0 0,-6 3 608 0 0,1 0-1 0 0,17 10 1 0 0,-17-9 20 0 0,0 1 1 0 0,19 5-1 0 0,5-2 54 0 0,70 10 0 0 0,60-17 63 0 0,-92-3-46 0 0,51-4-17 0 0,-56 1 0 0 0,23-5 15 0 0,26 0 24 0 0,-79 8-2 0 0,66-11 0 0 0,-75 10-8 0 0,3 3-4 0 0,-22-2 586 0 0,-15-2-376 0 0,-24-4-224 0 0,16 5 94 0 0,-23-5 7 0 0,-67-2 0 0 0,55 6-112 0 0,-25 0 0 0 0,-19-1 0 0 0,-229-24 64 0 0,243 19-64 0 0,45 4 0 0 0,-41 0 0 0 0,63 5 1 0 0,-1-1-1 0 0,-19-5 0 0 0,21 4-4 0 0,-1 0-1 0 0,-17 0 0 0 0,-23 2-256 0 0,49 0 87 0 0,14 0-96 0 0,3-1 181 0 0,0 1 1 0 0,0 1 0 0 0,23 5-1 0 0,69 15 49 0 0,-30-7 16 0 0,105 8 24 0 0,-26-5 0 0 0,-6 1 0 0 0,-129-16 25 0 0,35-2 0 0 0,-21-1-11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33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0 186 920 0 0,'0'0'16407'0'0,"3"2"-16132"0"0,3 2-193 0 0,-1 0 0 0 0,1-1 0 0 0,0 1 0 0 0,1-1 0 0 0,-1 0 0 0 0,0-1 0 0 0,12 3 0 0 0,54 10 386 0 0,-26-7-228 0 0,319 46 675 0 0,-193-42-613 0 0,-116-5-200 0 0,193 13 404 0 0,-152-13-225 0 0,3 0 6 0 0,69-7 65 0 0,-56-9-189 0 0,-32 9 970 0 0,-96-5-777 0 0,-15-3-194 0 0,-34-3 0 0 0,17 3-74 0 0,-40-8-88 0 0,-43-9 0 0 0,108 21 19 0 0,-31-2 0 0 0,-15-3 69 0 0,-37-4 52 0 0,-6-1-54 0 0,74 7-97 0 0,-321-50-402 0 0,224 39 413 0 0,14 1 0 0 0,46 3 0 0 0,53 10 0 0 0,20 4 0 0 0,1 0 0 0 0,0 0 0 0 0,0 0-1 0 0,0 0 1 0 0,-1 0 0 0 0,1 0-1 0 0,0 0 1 0 0,0 0 0 0 0,0 0 0 0 0,-1 0-1 0 0,1 0 1 0 0,0 0 0 0 0,0 0 0 0 0,0 0-1 0 0,-1 0 1 0 0,1 0 0 0 0,0 0 0 0 0,0 0-1 0 0,0 0 1 0 0,0 0 0 0 0,-1 0 0 0 0,1 0-1 0 0,0-1 1 0 0,0 1 0 0 0,0 0 0 0 0,0 0-1 0 0,0 0 1 0 0,-1 0 0 0 0,1 0 0 0 0,0-1-1 0 0,0 1 1 0 0,0 0 0 0 0,0 0 0 0 0,0 0-1 0 0,0 0 1 0 0,0-1 0 0 0,0 1 0 0 0,0 0-1 0 0,7-5-21 0 0,13-1-10 0 0,21 0 53 0 0,-18 3 49 0 0,41-2 1 0 0,74-5 195 0 0,7 0-470 0 0,41 5 268 0 0,45-3 136 0 0,-127 0-200 0 0,-7 2 0 0 0,36 0 384 0 0,-140 6-350 0 0,-11 0 54 0 0,-1 0 1 0 0,-32 6-1 0 0,12 1-76 0 0,-1-2 0 0 0,1-2 1 0 0,-74-3-1 0 0,46-1-8 0 0,-190-9-4 0 0,156 5 0 0 0,-23-7 0 0 0,-36 0 0 0 0,142 12 0 0 0,-2 0 0 0 0,0 0 0 0 0,-25 5 0 0 0,40-5-37 0 0,-3 2-212 0 0,8-2 242 0 0,0 1 1 0 0,0-1 0 0 0,0 0 0 0 0,0 1 0 0 0,0-1 0 0 0,0 0 0 0 0,0 0-1 0 0,0 1 1 0 0,1-1 0 0 0,-1 0 0 0 0,0 0 0 0 0,0 1 0 0 0,0-1-1 0 0,0 0 1 0 0,1 0 0 0 0,-1 1 0 0 0,0-1 0 0 0,0 0 0 0 0,1 0-1 0 0,-1 0 1 0 0,0 0 0 0 0,0 1 0 0 0,1-1 0 0 0,-1 0 0 0 0,0 0 0 0 0,0 0-1 0 0,1 0 1 0 0,-1 0 0 0 0,0 0 0 0 0,1 0 0 0 0,-1 0 0 0 0,0 0-1 0 0,1 0 1 0 0,4 2-5 0 0,-1-1 0 0 0,1 1 0 0 0,-1-1 0 0 0,1 0 0 0 0,0-1 0 0 0,0 1 1 0 0,0-1-1 0 0,8 0 0 0 0,44-8 79 0 0,-18 2-54 0 0,108 4-14 0 0,-85 2 0 0 0,50 6 0 0 0,-44-2 0 0 0,167 20 0 0 0,-130-11 0 0 0,-50-4 0 0 0,-37-5 0 0 0,-1-1 0 0 0,30 1 0 0 0,308-4 12 0 0,-352 0 360 0 0,-30-1-282 0 0,1 1 0 0 0,-1 1 0 0 0,-36 6 0 0 0,0 0-137 0 0,8-2 6 0 0,-16 4 23 0 0,-2-4-1 0 0,-94-4 1 0 0,74-2 9 0 0,17 0 9 0 0,4 0 0 0 0,-100 11 0 0 0,97-5-56 0 0,47-4 15 0 0,-1 1-1 0 0,0 1 0 0 0,-37 10 1 0 0,62-12-25 0 0,6-1-158 0 0,176-10 11 0 0,6 1 374 0 0,10 2-148 0 0,2 0-14 0 0,42-6 1 0 0,-120 7-149 0 0,-53 5 150 0 0,-63 1 58 0 0,1 0-4 0 0,8 0-34 0 0,-8 0 66 0 0,8-40-4737 0 0,-8-5 3082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35.5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92 298 13680 0 0,'-3'1'306'0'0,"-41"13"870"0"0,0 5 2451 0 0,46-17-3386 0 0,6 3-136 0 0,1 1 0 0 0,-1-2 0 0 0,1 1 0 0 0,-1-1 0 0 0,1-1 0 0 0,0 1 0 0 0,1-1 0 0 0,16 2 1 0 0,19 7 165 0 0,0 0-32 0 0,56 8 0 0 0,30 8-103 0 0,-101-22-96 0 0,58 7 0 0 0,-30-6 18 0 0,146 18 156 0 0,-90-17 91 0 0,-21-2 8 0 0,88 7-89 0 0,101 7 54 0 0,-108-12-121 0 0,79-1 1571 0 0,-268-11-1565 0 0,6 0-129 0 0,-12 0 48 0 0,-38-3 0 0 0,37 5-71 0 0,-43-3 61 0 0,-66-10-137 0 0,-106-24 21 0 0,72 13-67 0 0,35 6 99 0 0,-17-2 13 0 0,96 14-1 0 0,-47-11 0 0 0,50 10 0 0 0,28 6 0 0 0,-25-8 0 0 0,38 9 0 0 0,1 0 0 0 0,-1 1 0 0 0,-10 0 0 0 0,-12-3 0 0 0,17 0-10 0 0,10 3-44 0 0,58 6-1183 0 0,22 4 1397 0 0,70 3-174 0 0,-36-5-131 0 0,113 14 147 0 0,-85-4 240 0 0,-41-8 26 0 0,57 2 200 0 0,-146-11-468 0 0,-6 0 0 0 0,-1 0 0 0 0,1 0 0 0 0,-1 0 0 0 0,1 0 0 0 0,5 2 0 0 0,4 3 15 0 0,-6-3 54 0 0,11-2 735 0 0,-19 0-794 0 0,0-1-1 0 0,-1 1 0 0 0,1 0 1 0 0,0 0-1 0 0,0 0 0 0 0,-1-1 1 0 0,1 1-1 0 0,0-1 0 0 0,0 1 1 0 0,0-1-1 0 0,0 1 0 0 0,-2-2 1 0 0,-12-6 84 0 0,-96-24 152 0 0,52 16-426 0 0,15 2 122 0 0,-11-4 34 0 0,-75-25 24 0 0,55 20 0 0 0,-31-10 0 0 0,16 5-64 0 0,86 27 44 0 0,1 0 0 0 0,-1 0 0 0 0,0 0 0 0 0,-8 0-1 0 0,3 0-6 0 0,-7-4-26 0 0,11 0 43 0 0,-2 3 8 0 0,-10-4-13 0 0,14 5-65 0 0,62-4-208 0 0,-1 3 96 0 0,105 8 0 0 0,-17 0 192 0 0,40-6-91 0 0,12 2-10 0 0,-59-2 147 0 0,-57-1 18 0 0,83-5 226 0 0,-12 6-207 0 0,-151 0 232 0 0,-17-1-129 0 0,-33-7-133 0 0,0 2-1 0 0,-51 0 1 0 0,2 1-19 0 0,32 2-34 0 0,-25-1 0 0 0,-66-7 0 0 0,6 2 0 0 0,-78 0 0 0 0,52 4 0 0 0,-68-20 0 0 0,64-3 0 0 0,146 21 0 0 0,26 7 0 0 0,0-1 0 0 0,-15-11 0 0 0,14 7-16 0 0,8 4-58 0 0,5-1-56 0 0,3-1 110 0 0,0 0-1 0 0,0 0 1 0 0,0 1 0 0 0,0 1-1 0 0,0-1 1 0 0,1 1-1 0 0,10-1 1 0 0,59 1-104 0 0,-48 2 106 0 0,104 3 7 0 0,-84-2 1 0 0,159 16-44 0 0,-95-12 54 0 0,121 1 0 0 0,-204-8 1 0 0,370-31 9 0 0,-268 18 42 0 0,-19 2 3 0 0,-62 6 19 0 0,54 1 1 0 0,-103 5 130 0 0,-4 1-141 0 0,-2 2-44 0 0,-4 3 64 0 0,0-1-1 0 0,0-1 1 0 0,0 1-1 0 0,0-1 1 0 0,-17 5 0 0 0,-10-1 168 0 0,-54 6 1 0 0,-5-3-197 0 0,48-4-113 0 0,0-3-1 0 0,-66-1 1 0 0,-144-13 112 0 0,-8 0 59 0 0,117-2-114 0 0,-22-3 0 0 0,82 6 0 0 0,-26 0 0 0 0,-51 9-678 0 0,161 0 580 0 0,14 4-508 0 0,-4-1 548 0 0,16 9-94 0 0,-8-4 103 0 0,28 11 1 0 0,342 89 33 0 0,-188-58 23 0 0,-107-30-8 0 0,-62-15 0 0 0,32 4 0 0 0,-47-6-3 0 0,-7-1-3 0 0,-1-1 0 0 0,1 0 0 0 0,0 0 0 0 0,-1-1 0 0 0,1 0-1 0 0,0 0 1 0 0,5-1 0 0 0,-7 1-271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49:39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30 241 9760 0 0,'-30'13'7733'0'0,"34"-12"-7475"0"0,15 4-22 0 0,1 0 18 0 0,27 3 0 0 0,14-3 188 0 0,141 9 508 0 0,173 27-259 0 0,-335-35-622 0 0,180 16 446 0 0,-204-20-461 0 0,20 3 178 0 0,44 0-1 0 0,411-5 468 0 0,-307-7-543 0 0,-7 0 697 0 0,-217 7-92 0 0,26 0-704 0 0,-24 2 0 0 0,-179 5 67 0 0,160-8-119 0 0,-115-7-157 0 0,145 8 129 0 0,-20 1-234 0 0,-65-9 0 0 0,-92-17-254 0 0,-25-2 511 0 0,137 13 0 0 0,2-4 0 0 0,0-4 0 0 0,-160-62 0 0 0,209 70 0 0 0,30 12 0 0 0,0-2 0 0 0,1 1 0 0 0,-16-8 0 0 0,-38-20 0 0 0,55 28 271 0 0,12 3-368 0 0,5-2 70 0 0,-1 0 1 0 0,1 1 0 0 0,1 0 0 0 0,-1 0-1 0 0,0 1 1 0 0,14 1 0 0 0,3 0 4 0 0,246 18 37 0 0,0 1 16 0 0,-45-12-21 0 0,-218-8-10 0 0,194-8 107 0 0,278-30 658 0 0,-373 37-424 0 0,-63 1-211 0 0,-46 2-25 0 0,-3 2-86 0 0,0 0 0 0 0,0-1 0 0 0,-1 1 0 0 0,1-2 0 0 0,-1 1 0 0 0,0 0 0 0 0,0-1 0 0 0,-10 3 0 0 0,-7 1 16 0 0,-25 2 1 0 0,-56 5-22 0 0,-5 1-14 0 0,48-8 0 0 0,-57 1 0 0 0,9-2 0 0 0,72 0-64 0 0,-1-2 0 0 0,-67-4 0 0 0,-193-12-92 0 0,179 4 143 0 0,91 6 4 0 0,8 2-17 0 0,-20 1 0 0 0,28 0 25 0 0,-1 0 1 0 0,1 0 0 0 0,0-1 0 0 0,-19-4-1 0 0,23 2 1 0 0,0 2 0 0 0,1-1 0 0 0,-17 0 0 0 0,9 1 0 0 0,3-3-16 0 0,10 3-80 0 0,32 15-700 0 0,12-4 704 0 0,1-1 0 0 0,57 4 0 0 0,-39-6 60 0 0,289 34-85 0 0,-247-33 432 0 0,176-9-1 0 0,-220-1-155 0 0,51-3-14 0 0,-56-3-139 0 0,-11 2 31 0 0,64-2-1 0 0,-91 6 38 0 0,0 0 101 0 0,-29 6-79 0 0,-125 24 103 0 0,71-16-142 0 0,-111 11 5 0 0,71-12-12 0 0,-59 3 14 0 0,35-4-133 0 0,79-7 58 0 0,-60 2-12 0 0,45-3-20 0 0,-1 3 0 0 0,-83 17 0 0 0,68-11-519 0 0,95-6 240 0 0,-7-2 246 0 0,6 0-76 0 0,0-1 1 0 0,22 3-1 0 0,-6-1 106 0 0,-18-2 42 0 0,26 4-20 0 0,-1-1 1 0 0,44 2-1 0 0,10-5 24 0 0,39 0 0 0 0,130-6 192 0 0,-169-3-87 0 0,-21 1-82 0 0,95-15 28 0 0,-73 8 194 0 0,-34 5-120 0 0,-25 3-28 0 0,51-2 1 0 0,-61 6-98 0 0,-11-5 12 0 0,-8 5 118 0 0,-109 2 106 0 0,53-2-214 0 0,-36-4-22 0 0,-9-4 0 0 0,45 3 0 0 0,45 4 0 0 0,0 0 0 0 0,0 0 0 0 0,0-1 0 0 0,1 0 0 0 0,-16-8 0 0 0,-13-3 0 0 0,-39-17 0 0 0,55 20 0 0 0,-1 2 0 0 0,-28-7 0 0 0,27 9-23 0 0,-41-19 0 0 0,-9-2-19 0 0,58 22 42 0 0,-1 1 1 0 0,-23 3-15 0 0,38 2-53 0 0,54 13-837 0 0,-33-8 809 0 0,21 7-1 0 0,-22-6 64 0 0,24 4-1 0 0,17 1 209 0 0,0-3 0 0 0,69 1 0 0 0,-6-16 208 0 0,59-1-474 0 0,-157 6 151 0 0,54-3 227 0 0,-37 2-157 0 0,-30 1 52 0 0,-27 1-84 0 0,-269 14 93 0 0,195-11-238 0 0,54-3 19 0 0,20 1 0 0 0,-30-6 0 0 0,-4-1-12 0 0,-120-13-192 0 0,137 16 225 0 0,-35 0 1 0 0,-6-1 5 0 0,4 0 0 0 0,55 0 2 0 0,13 4-6 0 0,1 0-1 0 0,-1 1 0 0 0,0-1 1 0 0,0 0-1 0 0,0 1 1 0 0,0 0-1 0 0,1-1 0 0 0,-1 1 1 0 0,0 0-1 0 0,0 0 1 0 0,-3 1-1 0 0,-31-1-22 0 0,35 0-54 0 0,5 2-440 0 0,30 17 313 0 0,2-2 1 0 0,43 14-1 0 0,-18-7 341 0 0,-37-15-127 0 0,26 7 0 0 0,-23-9-6 0 0,0 0 22 0 0,0-2 0 0 0,0-1 0 0 0,0-1 0 0 0,1-1 0 0 0,-1-1 0 0 0,1-2 0 0 0,-1 0 0 0 0,51-11 0 0 0,-74 11-21 0 0,0 1 0 0 0,0-1 1 0 0,0 1-1 0 0,0-1 1 0 0,0 1-1 0 0,6 1 0 0 0,23 0 524 0 0,-35-1-457 0 0,-18-1 27 0 0,-36-7 0 0 0,-8-1-82 0 0,-41 6-55 0 0,63 4 2 0 0,-49-6-1 0 0,19-3 13 0 0,-36-6-24 0 0,-29-5 52 0 0,-127-28 0 0 0,211 37 0 0 0,41 9-12 0 0,10 1-49 0 0,5 1-306 0 0,41 16 341 0 0,28 3-28 0 0,-22-4 88 0 0,2-2 0 0 0,53 7 0 0 0,61 1 111 0 0,-97-14-9 0 0,0-3 1 0 0,81-4 0 0 0,-59-2 772 0 0,-93 1-820 0 0,-9-1-79 0 0,0-1 1 0 0,1 0-1 0 0,-1 0 0 0 0,-18-7 1 0 0,15 4-81 0 0,-1 1 0 0 0,-14-3 1 0 0,-20 4-75 0 0,35 3 47 0 0,-29-4-1 0 0,5-1-143 0 0,-53-1 0 0 0,26 3 36 0 0,-45-11-19 0 0,27 0 224 0 0,32 5 53 0 0,5-1-26 0 0,34 6-40 0 0,10 3-52 0 0,32 8-894 0 0,-6-2 862 0 0,0 0 0 0 0,40 16 0 0 0,-54-18 97 0 0,1 0 0 0 0,0 0 0 0 0,-1-1 0 0 0,1 0 0 0 0,21 0 0 0 0,22 3 0 0 0,0 6 0 0 0,-1-3 0 0 0,64 1 0 0 0,-72-10 77 0 0,0-1-1 0 0,46-8 1 0 0,-78 10-47 0 0,-11 1-16 0 0,0-1 0 0 0,1 0 0 0 0,-1 0 0 0 0,1 0-1 0 0,-1 0 1 0 0,0-1 0 0 0,1 1 0 0 0,-1 0 0 0 0,0-1 0 0 0,1 0 0 0 0,-1 0 0 0 0,0 0 0 0 0,5-2 935 0 0,-7 1-934 0 0,-1 1 0 0 0,1-1 0 0 0,-1 0 0 0 0,1 0 0 0 0,-1 0 1 0 0,0 1-1 0 0,0-1 0 0 0,0 0 0 0 0,-2-2 0 0 0,-2-4 3 0 0,3 4-14 0 0,0 1 0 0 0,0 0 0 0 0,0-1 0 0 0,0 1 0 0 0,-1 0 0 0 0,1 0 0 0 0,-1 1 0 0 0,0-1 0 0 0,0 0 0 0 0,0 1 0 0 0,-4-2 0 0 0,-1-1 2 0 0,0 1 0 0 0,-1 0 1 0 0,-14-4-1 0 0,-106-29-86 0 0,-197-33 0 0 0,296 65 80 0 0,11 2 0 0 0,-36-3 0 0 0,-24 1 0 0 0,76 5 0 0 0,0 0 0 0 0,0-1 0 0 0,0 1 0 0 0,0 0 0 0 0,0-1 0 0 0,-2-1 0 0 0,-6-1 0 0 0,-6 2-10 0 0,13 1-70 0 0,13 5-1091 0 0,-8-4 1150 0 0,4 0 0 0 0,-4 0 2 0 0,25 7-107 0 0,55 11 0 0 0,6 2 135 0 0,-40-10 42 0 0,89 8 0 0 0,-74-11-36 0 0,43 5 140 0 0,0-5 0 0 0,193-9-1 0 0,-194-2 22 0 0,-63 3 60 0 0,75-10 0 0 0,-11-1 44 0 0,-16 2-270 0 0,-52 7 92 0 0,-13 2-15 0 0,26-4 0 0 0,-22 3-77 0 0,-5 0-10 0 0,-4-2 11 0 0,-16 2 426 0 0,-10-6-373 0 0,-6 3-64 0 0,-24-3 0 0 0,20 4 0 0 0,7 1 0 0 0,0 1 0 0 0,-1 1 0 0 0,-18 1 0 0 0,1 0 0 0 0,-2 0-27 0 0,1 2-1 0 0,-49 11 1 0 0,-10 1-43 0 0,-142 6-132 0 0,85-12 104 0 0,65-7-200 0 0,-33-2-281 0 0,-20 2 107 0 0,103 0 432 0 0,-6 1-38 0 0,-60-2 0 0 0,-147-8 145 0 0,217 7-65 0 0,8-1-2 0 0,0 0 0 0 0,-32-6 0 0 0,45 6 0 0 0,-11 0 0 0 0,4 1-17 0 0,10 0-64 0 0,18 0-410 0 0,34 5 391 0 0,-32-3 21 0 0,27 2-1 0 0,61 3 96 0 0,2 0 171 0 0,450-7 160 0 0,-511-3-335 0 0,-36 1 8 0 0,0 2-1 0 0,21 0 0 0 0,141 5 194 0 0,-162-5-182 0 0,3 2 33 0 0,9 12-48 0 0,-13-4-16 0 0,1-4 12 0 0,-9-5 47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29:10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463 1 0 0,'-204'0'0'0,"1980"0"0"0,-2972 0 0 0,423 0 0 0,2036 0 0 0,-2566 0 0 0,2412 0 0 0,-2244 0 0 0,2555 0 0 0,-2795 0 0 0,2147 0 0 0,-698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0:04.7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67 312 4896 0 0,'2'-1'223'0'0,"21"-8"27"0"0,-8 4-215 0 0,0 0 0 0 0,14-9 1 0 0,9-4 1038 0 0,-26 12-534 0 0,0 1-1 0 0,18-13 1 0 0,-25 15-424 0 0,-2 0-35 0 0,0 1 0 0 0,0 0 0 0 0,0 0 0 0 0,0 0 0 0 0,0 0 0 0 0,1 0 0 0 0,-1 1 0 0 0,0-1 0 0 0,1 1 0 0 0,0 0 0 0 0,4-1 0 0 0,176-38 2335 0 0,-166 37-2135 0 0,99-15 1582 0 0,-14 2-656 0 0,-48 6-694 0 0,-21 3-228 0 0,-24 4-204 0 0,0 1-1 0 0,0 0 0 0 0,1 0 1 0 0,-1 1-1 0 0,0 0 0 0 0,16 2 1 0 0,13 6 92 0 0,-23-4-94 0 0,0-1 1 0 0,0 0-1 0 0,0 0 1 0 0,19-2-1 0 0,21-3 98 0 0,25-3 57 0 0,-46 4-172 0 0,-8 3 318 0 0,-7-1 1852 0 0,-22 0-2208 0 0,-1 0-1 0 0,1 1 0 0 0,0-1 1 0 0,-1 1-1 0 0,1 0 0 0 0,0 0 0 0 0,0 0 1 0 0,-4 2-1 0 0,-1 0-9 0 0,-21 10-91 0 0,8-3 94 0 0,-1-1 1 0 0,0-1-1 0 0,-23 6 0 0 0,24-8-15 0 0,-34 14 0 0 0,37-13-25 0 0,0-1-1 0 0,-32 8 1 0 0,8-5-17 0 0,23-4 21 0 0,-21 2 0 0 0,-74 12 45 0 0,33-5 20 0 0,1 3 98 0 0,67-16-144 0 0,-3 2 1 0 0,14-2-2 0 0,-1 0 0 0 0,1 0 0 0 0,0 0 1 0 0,0 0-1 0 0,-1 0 0 0 0,1 0 0 0 0,0-1 0 0 0,-1 1 0 0 0,1-1 0 0 0,0 1 0 0 0,-2 0 0 0 0,0 0-53 0 0,5 0-89 0 0,0 3 143 0 0,16 5-61 0 0,-1-3 72 0 0,1 1-1 0 0,0-2 1 0 0,1 0-1 0 0,-1-2 1 0 0,32 4-1 0 0,108-1 107 0 0,-123 0-104 0 0,-23-4 0 0 0,0 0 0 0 0,0-1 0 0 0,19 0-1 0 0,-29-1-10 0 0,0-1 0 0 0,0 1-1 0 0,0 0 1 0 0,0-1 0 0 0,0 0-1 0 0,0 1 1 0 0,0-1-1 0 0,-1 0 1 0 0,1 0 0 0 0,0 0-1 0 0,-1 0 1 0 0,1 0 0 0 0,0-1-1 0 0,-1 1 1 0 0,3-3-1 0 0,-1 0 10 0 0,1-1 0 0 0,-1 0 0 0 0,5-9 0 0 0,-4 7-6 0 0,3-10 48 0 0,-7 17-51 0 0,0 0 0 0 0,0 0 0 0 0,0-1 0 0 0,0 1 0 0 0,0 0 0 0 0,1-1 0 0 0,-1 1 0 0 0,0 0 0 0 0,0 0-1 0 0,0-1 1 0 0,0 1 0 0 0,1 0 0 0 0,-1 0 0 0 0,0 0 0 0 0,0-1 0 0 0,0 1 0 0 0,1 0 0 0 0,-1 0 0 0 0,0 0-1 0 0,0 0 1 0 0,1 0 0 0 0,-1-1 0 0 0,0 1 0 0 0,0 0 0 0 0,1 0 0 0 0,-1 0 0 0 0,1 0 0 0 0,24-12 19 0 0,4 0 32 0 0,-4 5 1 0 0,22-6 43 0 0,-43 12 344 0 0,-15 2-417 0 0,-1-1 0 0 0,1 2 0 0 0,0-1 0 0 0,-1 2 0 0 0,-13 4 0 0 0,5-3-24 0 0,-1 0 0 0 0,-39 2 0 0 0,42-5 0 0 0,-39 3-1 0 0,-148 17-14 0 0,129-6-82 0 0,20-3-5 0 0,-64 6 0 0 0,94-16 97 0 0,-47 10-1 0 0,65-9 8 0 0,4-2-3 0 0,1-1-1 0 0,0 1 0 0 0,-1 0 0 0 0,1-1 1 0 0,-1 0-1 0 0,1 0 0 0 0,-6 0 0 0 0,6 0-63 0 0,14 8-474 0 0,-2-6 540 0 0,1 0 1 0 0,0 0-1 0 0,0-1 0 0 0,0 0 0 0 0,0-1 0 0 0,0 0 0 0 0,10-1 0 0 0,7 0 48 0 0,30 1-26 0 0,-9 1 47 0 0,80-8 1 0 0,64-14 145 0 0,-162 16-203 0 0,-14 3 13 0 0,0 0 1 0 0,0-1-1 0 0,27-10 0 0 0,-1 1 31 0 0,-31 9-38 0 0,0 0 0 0 0,13-6 0 0 0,-17 6 37 0 0,0 0 33 0 0,0 0-1 0 0,0 0 0 0 0,0 1 1 0 0,0-1-1 0 0,12-1 0 0 0,-22 2 42 0 0,1-1-87 0 0,1 2-30 0 0,0 0 0 0 0,0 0-1 0 0,0 0 1 0 0,0 0 0 0 0,0 0 0 0 0,0 0 0 0 0,0 0-1 0 0,0 1 1 0 0,0-1 0 0 0,0 0 0 0 0,0 1 0 0 0,-1-1-1 0 0,1 1 1 0 0,0-1 0 0 0,-3 0 0 0 0,-9-2 9 0 0,4 1-9 0 0,1 1 1 0 0,0-1-1 0 0,-16 1 1 0 0,-115-5-4 0 0,-56-9 27 0 0,57 2 6 0 0,-61-15 101 0 0,180 24-144 0 0,-30-10 0 0 0,9 2 0 0 0,21 6-28 0 0,0-1 0 0 0,1 0-1 0 0,-31-19 1 0 0,33 18 33 0 0,-10-9-58 0 0,19 13 51 0 0,0-1 1 0 0,1 1-1 0 0,-14-5 0 0 0,15 8 2 0 0,0 0 0 0 0,-14-10 0 0 0,13 6 16 0 0,5 4 106 0 0,1-1-289 0 0,-1 2 157 0 0,1-1 0 0 0,0 1-1 0 0,0-1 1 0 0,0 0 0 0 0,0 1 0 0 0,0-1 0 0 0,1 0 0 0 0,-1 1 0 0 0,0-1 0 0 0,0 0 0 0 0,0 1 0 0 0,0-1-1 0 0,1 0 1 0 0,-1 1 0 0 0,0-1 0 0 0,1 1 0 0 0,-1-1 0 0 0,0 1 0 0 0,1-1 0 0 0,-1 1 0 0 0,1-1-1 0 0,-1 1 1 0 0,1-1 0 0 0,-1 1 0 0 0,1-1 0 0 0,-1 1 0 0 0,1 0 0 0 0,-1-1 0 0 0,1 1 0 0 0,0 0 0 0 0,-1 0-1 0 0,1-1 1 0 0,0 1 0 0 0,-1 0 0 0 0,1 0 0 0 0,0 0 0 0 0,-1 0 0 0 0,2 0 0 0 0,4-2-15 0 0,10-3 25 0 0,-11 4 0 0 0,-1-1 0 0 0,1 1 0 0 0,0 0 0 0 0,0 0 0 0 0,7 0 0 0 0,19-5 0 0 0,9 11 105 0 0,-28-2-44 0 0,1-2 0 0 0,12 1 0 0 0,64 6 51 0 0,22-14-112 0 0,8 0 0 0 0,-8-2 0 0 0,8 0-168 0 0,-73-3 96 0 0,-44 10 72 0 0,1 1 0 0 0,-1 0 0 0 0,0-1 0 0 0,1 1 0 0 0,-1 1 0 0 0,0-1 0 0 0,3 1 0 0 0,3 4 14 0 0,-7-4 50 0 0,-9 11 97 0 0,3-8-136 0 0,-1 0-1 0 0,0 0 1 0 0,0 0 0 0 0,0-1 0 0 0,0 0-1 0 0,-1 0 1 0 0,1-1 0 0 0,-1 0 0 0 0,-7 2-1 0 0,-14 5 5 0 0,6-2 14 0 0,-38 8 0 0 0,1-1-12 0 0,27-6-31 0 0,-44 4 0 0 0,22-3 0 0 0,-37 4 0 0 0,48-7 0 0 0,34-6 0 0 0,0 1 0 0 0,-1 0 0 0 0,-15 5 0 0 0,7-1 0 0 0,16-7 1 0 0,-1 1-3 0 0,-11 4-9 0 0,12-2-55 0 0,24-4-178 0 0,-19 2 224 0 0,0 1 1 0 0,1-1-1 0 0,-1 1 1 0 0,1 0-1 0 0,-1 0 1 0 0,1 0-1 0 0,3 0 1 0 0,102 7 51 0 0,-38-4-2 0 0,-20-2 42 0 0,1-1 0 0 0,82-12 0 0 0,16-2 0 0 0,-74 6-72 0 0,35-5 0 0 0,-58 8 0 0 0,12-2 0 0 0,43-9 35 0 0,-31 5 5 0 0,-66 9-34 0 0,30-5 82 0 0,72-3-1 0 0,-30 2-87 0 0,-77 8 0 0 0,7 0 0 0 0,1 0 0 0 0,-1-1 0 0 0,15-3 0 0 0,-24 3 0 0 0,-3 1 0 0 0,18 0 0 0 0,83 0 11 0 0,-105 0-4 0 0,1 1-1 0 0,0-1 1 0 0,0 0-1 0 0,0 1 1 0 0,0 0 0 0 0,0-1-1 0 0,-3 3 1 0 0,-21 6 47 0 0,0 0-41 0 0,19-6-14 0 0,0 0 1 0 0,0-1-1 0 0,0 0 1 0 0,-9 2-1 0 0,-9-1 1 0 0,-26 8 0 0 0,26-5 0 0 0,-26 3 0 0 0,-28 9 0 0 0,62-17 0 0 0,6 0 0 0 0,1 1 0 0 0,-1 0 0 0 0,1 0 0 0 0,-1 1 0 0 0,-17 7 0 0 0,21-8-14 0 0,6-2-56 0 0,3 3-282 0 0,-1-1 342 0 0,-1-1 1 0 0,1 1-1 0 0,0-1 1 0 0,0 1-1 0 0,1-1 1 0 0,-1 0-1 0 0,0 1 1 0 0,0-1-1 0 0,1 0 1 0 0,-1 0-1 0 0,1 0 1 0 0,2 2-1 0 0,-2-2-4 0 0,14 7-4 0 0,40-1 18 0 0,-37-4 33 0 0,0-2 1 0 0,34 0-1 0 0,-31-2 5 0 0,32 4 0 0 0,-33-2-49 0 0,0-1 0 0 0,0 0-1 0 0,24-5 1 0 0,-28 3-49 0 0,45-3 65 0 0,-47 3 39 0 0,-1 2 0 0 0,29 2 0 0 0,-20 1-44 0 0,-1 0 0 0 0,-18-2-5 0 0,-1 1-6 0 0,-3-2 9 0 0,1 0-1 0 0,-1 0 0 0 0,1 1 1 0 0,-1-1-1 0 0,0 0 1 0 0,1 0-1 0 0,-1 1 0 0 0,1-1 1 0 0,-1 0-1 0 0,1 1 1 0 0,-1-1-1 0 0,0 1 0 0 0,1-1 1 0 0,-1 0-1 0 0,0 1 0 0 0,0-1 1 0 0,1 1-1 0 0,-1-1 1 0 0,0 1-1 0 0,0-1 0 0 0,0 1 1 0 0,1-1-1 0 0,-1 1 1 0 0,0-1-1 0 0,0 1 0 0 0,0-1 1 0 0,0 1-1 0 0,0-1 0 0 0,0 1 1 0 0,0-1-1 0 0,0 1 1 0 0,0 0-1 0 0,-6 13 9 0 0,1-6 1 0 0,-1-1-1 0 0,0 0 0 0 0,-8 8 0 0 0,-6 7 23 0 0,12-12-15 0 0,-1-1 1 0 0,0-1-1 0 0,-1 1 1 0 0,1-1-1 0 0,-1-1 0 0 0,-1 0 1 0 0,0 0-1 0 0,-21 9 1 0 0,20-10 1 0 0,-1 0-1 0 0,1-1 0 0 0,-17 4-1 0 0,-12 4 6 0 0,24-5-2 0 0,-1-1-1 0 0,0-2 0 0 0,0 1 1 0 0,0-2-1 0 0,-1-1 0 0 0,0 0 1 0 0,-37 0-1 0 0,9-3 100 0 0,45 0-197 0 0,5-1-416 0 0,4-1 483 0 0,-1 1-1 0 0,0 0 1 0 0,0 0-1 0 0,8 0 0 0 0,4-3 18 0 0,-11 2-4 0 0,0 0 0 0 0,0 1 0 0 0,1-1 0 0 0,12 1 0 0 0,-11 1 0 0 0,1-1 0 0 0,0 0 0 0 0,10-3 0 0 0,1-2 3 0 0,88-28 48 0 0,-97 30-48 0 0,0 1-1 0 0,0 0 1 0 0,18-1 0 0 0,-19 2-3 0 0,0 0 0 0 0,-1 0 0 0 0,13-4-1 0 0,-18 2 0 0 0,0 1 1 0 0,15 2 12 0 0,-7 1 41 0 0,-10 0 11 0 0,-6 0-56 0 0,0 0-1 0 0,1 1 1 0 0,-1 0 0 0 0,0-1-1 0 0,1 1 1 0 0,-1 0-1 0 0,0 0 1 0 0,-4 3-1 0 0,-17 5-11 0 0,-100 21 4 0 0,-13 2 0 0 0,48-12 0 0 0,70-17 0 0 0,6 0 0 0 0,1-2 0 0 0,0 0 0 0 0,-1 0 0 0 0,-15-2 0 0 0,-9 0 3 0 0,29 1 6 0 0,0 1 0 0 0,1-2 0 0 0,-1 1-1 0 0,0-1 1 0 0,0-1 0 0 0,-8-2-1 0 0,15 4-9 0 0,-6-1 3 0 0,-4 1-15 0 0,9 0-49 0 0,5 4-473 0 0,12 12 476 0 0,-11-13 58 0 0,-1 0 0 0 0,1 0-1 0 0,0-1 1 0 0,1 1 0 0 0,-1-1-1 0 0,0 0 1 0 0,1-1 0 0 0,-1 1-1 0 0,1-1 1 0 0,8 2 0 0 0,2-1 1 0 0,0-1 1 0 0,17-2 0 0 0,-8 1-1 0 0,-1-2 24 0 0,-1-1 0 0 0,45-11 0 0 0,-60 12-17 0 0,26-9 52 0 0,-28 10-1 0 0,2 1 294 0 0,-10-2-276 0 0,-2-1-61 0 0,0 0 0 0 0,0 1 0 0 0,0 0-1 0 0,0 0 1 0 0,0 0 0 0 0,-1 1-1 0 0,-6-1 1 0 0,-12-4-21 0 0,13 3 6 0 0,-1 1 0 0 0,0 1 0 0 0,1 0 0 0 0,-20 0 0 0 0,19 2 0 0 0,-1-2 0 0 0,0 0 0 0 0,-24-4 0 0 0,16 0 0 0 0,-1 2 0 0 0,-25-2 0 0 0,28 4 0 0 0,0-1 0 0 0,-1-1 0 0 0,-23-6 0 0 0,0-3 0 0 0,-47-6 0 0 0,-19-4 0 0 0,22-4 0 0 0,75 25 0 0 0,10 1 0 0 0,0 0 0 0 0,0 0 0 0 0,-1 0 0 0 0,1 0 0 0 0,0 0 0 0 0,0-1 0 0 0,1 1 0 0 0,-1-1 0 0 0,0 1 0 0 0,0-1 0 0 0,-2-1 0 0 0,-9 1-78 0 0,11 1 3 0 0,6 0-372 0 0,16 1 383 0 0,9 4 11 0 0,-8 0 47 0 0,14 4 5 0 0,0-2 0 0 0,0-2 0 0 0,40 2-1 0 0,-58-7-11 0 0,29 6-1 0 0,-21-3-4 0 0,46 2-1 0 0,-52-5 19 0 0,-6 0 11 0 0,-12 0-7 0 0,0 0 0 0 0,-1 0 0 0 0,1 0 0 0 0,0 0 0 0 0,0-1 0 0 0,0 1 0 0 0,0 0 0 0 0,0 0 0 0 0,0 0-1 0 0,0-1 1 0 0,0 1 0 0 0,-1-1 0 0 0,2 0 0 0 0,1 0 5 0 0,0 0 44 0 0,-4 3-54 0 0,0-1-1 0 0,0 1 1 0 0,0-1-1 0 0,-1 0 1 0 0,1 1-1 0 0,0-1 1 0 0,0 0-1 0 0,-1 0 1 0 0,1 0-1 0 0,-1 0 1 0 0,1 0-1 0 0,-1 0 1 0 0,1 0-1 0 0,-4 1 1 0 0,-21 11-187 0 0,20-9 151 0 0,0 0 1 0 0,-1-1-1 0 0,0 0 0 0 0,0 0 1 0 0,0-1-1 0 0,0 0 0 0 0,-12 2 0 0 0,-8 0 21 0 0,-26 1-48 0 0,-30 1-8 0 0,9-5 33 0 0,4 0-57 0 0,-74-8-1 0 0,105 4 97 0 0,28 3 0 0 0,1-1 0 0 0,-16-3 0 0 0,6 3 0 0 0,15 2 3 0 0,0-1-3 0 0,-14-6-17 0 0,16 5-55 0 0,8 1-172 0 0,1-1 201 0 0,0 0-1 0 0,0 1 1 0 0,0 0 0 0 0,0 1 0 0 0,0-1 0 0 0,0 1 0 0 0,0 1 0 0 0,11 2 0 0 0,-6 0 34 0 0,0-1 1 0 0,0-1 0 0 0,1 0 0 0 0,-1 0 0 0 0,13-1-1 0 0,60-4-30 0 0,-17 0 102 0 0,9-5-63 0 0,-68 9 0 0 0,33-7 0 0 0,-25 5 424 0 0,-51-4-328 0 0,-27-3-108 0 0,-305 8-528 0 0,369 3 448 0 0,0 2 80 0 0,1 0-1 0 0,1 0 0 0 0,-1-1 0 0 0,0 1 0 0 0,1-1 0 0 0,0 0 0 0 0,0 0 1 0 0,1 0-1 0 0,-1-1 0 0 0,1 1 0 0 0,-1-1 0 0 0,10 4 0 0 0,0 1-18 0 0,1-2 0 0 0,0 0 0 0 0,25 7-1 0 0,-25-9 32 0 0,-1-1 0 0 0,1 0 0 0 0,22 1 0 0 0,-14-5 0 0 0,33-5 0 0 0,-24 5 11 0 0,-23 1-2 0 0,-1 0 0 0 0,1-1 0 0 0,0 0 0 0 0,0 0 0 0 0,8-3-1 0 0,1-1 59 0 0,-15 3 166 0 0,-5 2-158 0 0,-71-5-298 0 0,53 5 202 0 0,-30 0-65 0 0,-1-1 0 0 0,-59-11-1 0 0,35-2 87 0 0,60 13 0 0 0,3 1-12 0 0,10 0-48 0 0,16 0-477 0 0,113 0-3175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0:09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1 439 5064 0 0,'0'0'8454'0'0,"2"2"-8230"0"0,4 3-134 0 0,1-1 0 0 0,0 0 0 0 0,-1 0 0 0 0,1 0 1 0 0,0-1-1 0 0,11 3 0 0 0,5 4 121 0 0,40 12 318 0 0,-21-8-178 0 0,5-1 22 0 0,-6-4-74 0 0,-23-3-140 0 0,1-2 0 0 0,-1-1 0 0 0,34 3 1 0 0,60-6 251 0 0,-54-1-188 0 0,18 1-143 0 0,308-6 368 0 0,-249-8-433 0 0,-97 10 100 0 0,0-2 0 0 0,55-17 0 0 0,-74 18-51 0 0,-2-1-1 0 0,0 0 0 0 0,27-15 0 0 0,-32 14-17 0 0,6 1 26 0 0,-17 6-65 0 0,-1 0-1 0 0,1 0 0 0 0,0 0 1 0 0,0-1-1 0 0,0 1 1 0 0,-1 0-1 0 0,1-1 0 0 0,0 1 1 0 0,-1 0-1 0 0,1-1 1 0 0,0 1-1 0 0,-1-1 0 0 0,1 0 1 0 0,0 1-1 0 0,-1-1 1 0 0,1 1-1 0 0,-1-1 1 0 0,1 0-1 0 0,-1 1 0 0 0,4-6 751 0 0,-5 3-629 0 0,1 2-122 0 0,-1-1 0 0 0,0 0 0 0 0,-1 1 0 0 0,1-1-1 0 0,0 0 1 0 0,0 1 0 0 0,-1 0 0 0 0,1-1 0 0 0,-1 1-1 0 0,1 0 1 0 0,-1-1 0 0 0,0 1 0 0 0,1 0 0 0 0,-1 0 0 0 0,0 1-1 0 0,0-1 1 0 0,0 0 0 0 0,0 0 0 0 0,-2 0 0 0 0,-7-1 31 0 0,0 0 0 0 0,-17-1 1 0 0,-7-1-3 0 0,9-1-35 0 0,-33-2 0 0 0,-8-1 0 0 0,-54-4 0 0 0,22 3 0 0 0,35 3-36 0 0,-16-2-16 0 0,-50-11 151 0 0,37 7 146 0 0,34 5-135 0 0,46 6-44 0 0,12 1-57 0 0,0 1 0 0 0,0-1 0 0 0,1-1 0 0 0,-1 1-1 0 0,0 0 1 0 0,1 0 0 0 0,-1 0 0 0 0,0 0 0 0 0,1 0-1 0 0,-1-1 1 0 0,0 1 0 0 0,1 0 0 0 0,-1-1 0 0 0,0 1-1 0 0,0-1 1 0 0,-3-1 362 0 0,7 3-304 0 0,28 5-106 0 0,46 3-1 0 0,5 0 55 0 0,-49-5 28 0 0,-1-2 0 0 0,0-2 0 0 0,50-4 0 0 0,-37 1 66 0 0,42-7 125 0 0,-26 1-86 0 0,-55 9-136 0 0,19-3 65 0 0,39-8 0 0 0,-22 2 88 0 0,45-5 1 0 0,-26 6 69 0 0,-51 8-221 0 0,-6 0-13 0 0,0 0-1 0 0,0 1 1 0 0,-1-1-1 0 0,1-1 1 0 0,0 1-1 0 0,0-1 1 0 0,3 0-1 0 0,10-3 16 0 0,-13 3 443 0 0,-4 0-439 0 0,-1 0 1 0 0,1 0-1 0 0,-1 1 0 0 0,0-1 0 0 0,1 0 1 0 0,-1 0-1 0 0,0 1 0 0 0,1-1 1 0 0,-1 0-1 0 0,0 1 0 0 0,0-1 1 0 0,0 0-1 0 0,1 1 0 0 0,-1-1 0 0 0,0 1 1 0 0,0 0-1 0 0,0-1 0 0 0,0 1 1 0 0,-1-1-1 0 0,-4-1 55 0 0,-10-7 74 0 0,-1 2 0 0 0,0 0-1 0 0,0 0 1 0 0,-34-7 0 0 0,48 14-157 0 0,-129-26-268 0 0,105 22 234 0 0,-43-2 1 0 0,11 1 7 0 0,21 1-10 0 0,-183-20-32 0 0,196 22 71 0 0,-28-7-1 0 0,17 2 6 0 0,-14-6 0 0 0,40 9 0 0 0,0 1 0 0 0,0 1 0 0 0,-1 0 0 0 0,-18-2 0 0 0,15 2 0 0 0,10-2 0 0 0,4 4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0,48 34 0 0 0,-33-25-16 0 0,1-1 0 0 0,0-1 0 0 0,33 10 0 0 0,14 4 16 0 0,-44-13 0 0 0,34 7 0 0 0,5-3-18 0 0,1-2-1 0 0,105 2 0 0 0,-78-5 410 0 0,-7-2-80 0 0,94-18-258 0 0,-4 1-64 0 0,-52 7 11 0 0,-81 3-14 0 0,111-12-60 0 0,-106 11 130 0 0,59-12 0 0 0,-61 8 40 0 0,-27 2-20 0 0,-12 4-73 0 0,0 1 0 0 0,0 0 0 0 0,0-1 0 0 0,0 1 0 0 0,0 0 0 0 0,0-1 0 0 0,0 1 0 0 0,0 0 0 0 0,-1-1 0 0 0,1 1 0 0 0,0 0 0 0 0,0-1 0 0 0,0 1 0 0 0,0 0 0 0 0,-1 0 0 0 0,1-1 0 0 0,0 1 0 0 0,0 0 0 0 0,-1 0 0 0 0,1-1 0 0 0,0 1-1 0 0,-1 0 1 0 0,1 0 0 0 0,-1-2 2 0 0,-3-3-3 0 0,0 0 0 0 0,0 0 0 0 0,-1 0 1 0 0,1 1-1 0 0,-1-1 0 0 0,0 1 0 0 0,0 0 0 0 0,-1 0 0 0 0,-10-5 0 0 0,13 8 3 0 0,-1-1 1 0 0,1 1-1 0 0,-1 0 0 0 0,0 0 1 0 0,1 0-1 0 0,-1 1 0 0 0,0-1 1 0 0,0 1-1 0 0,1 0 1 0 0,-1 0-1 0 0,0 0 0 0 0,0 1 1 0 0,0-1-1 0 0,1 1 0 0 0,-1 0 1 0 0,0 0-1 0 0,-6 3 1 0 0,-8 4 4 0 0,14-6-10 0 0,0 0 0 0 0,0 0 0 0 0,0 0 0 0 0,0-1 0 0 0,0 0 0 0 0,0 0 0 0 0,-6 1 0 0 0,-40-2 0 0 0,4-1 0 0 0,-102 7 0 0 0,101 2 0 0 0,11 0 0 0 0,-188 7 0 0 0,204-15 0 0 0,8 0 0 0 0,0 0 0 0 0,-20 3 0 0 0,12 1 0 0 0,11-2 0 0 0,1 0 0 0 0,0-1 0 0 0,-12 1 0 0 0,13-2 0 0 0,0 1 0 0 0,1 0 0 0 0,-1 0 0 0 0,0 0 0 0 0,0 1 0 0 0,1 0 0 0 0,-7 2 0 0 0,11-3 0 0 0,1 0 0 0 0,0-1 0 0 0,-1 0 0 0 0,1 1 0 0 0,0-1 0 0 0,-1 0 1 0 0,1 0-1 0 0,-1 0 0 0 0,1 0 0 0 0,0 0 0 0 0,-1 0 0 0 0,-1 0 0 0 0,-6-1-14 0 0,8 1-53 0 0,46 7-864 0 0,28 7 902 0 0,-56-10 29 0 0,36 10 0 0 0,88 12 0 0 0,-124-26 0 0 0,0 0 0 0 0,23-4 0 0 0,10 1 0 0 0,-42 3 0 0 0,0-1 0 0 0,0 1 0 0 0,0-1 0 0 0,0-1 0 0 0,0 0 0 0 0,10-3 0 0 0,-3-2 0 0 0,26-15 0 0 0,-19 9 0 0 0,0 3 0 0 0,-1 1 0 0 0,1 1 0 0 0,1 1 0 0 0,-1 1 0 0 0,34-5 0 0 0,-23 4 0 0 0,41-13 0 0 0,-18 14-349 0 0,-76 5-1990 0 0,11 3 2329 0 0,0 0 0 0 0,-30 5-34 0 0,-50 15-1 0 0,9-2 10 0 0,20-7 35 0 0,-32 7 0 0 0,-72 0 118 0 0,121-15-97 0 0,-54 2 139 0 0,17-7 207 0 0,-93-13 1 0 0,138 9-223 0 0,7 1 12 0 0,-39-11-1 0 0,-147-36 62 0 0,195 46-215 0 0,1 1 0 0 0,-19-1 1 0 0,14 2-4 0 0,-14 0 0 0 0,28 2 0 0 0,-1-1 0 0 0,1 0 0 0 0,-15-3 0 0 0,-4-2 0 0 0,-1 1 0 0 0,0 1 0 0 0,-50 0 0 0 0,71 4-4 0 0,-19 3-6 0 0,9 1-29 0 0,6-1 14 0 0,10-2-47 0 0,4 2-219 0 0,7 6 341 0 0,-2-2-59 0 0,0 0 0 0 0,1 0 0 0 0,-1-1 0 0 0,1 0 0 0 0,17 10 0 0 0,-9-7-41 0 0,-9-5 36 0 0,1 0 0 0 0,-1-1 0 0 0,1 1 0 0 0,0-1 1 0 0,15 3-1 0 0,-6-2 71 0 0,-4-1 19 0 0,0 0 1 0 0,25 1-1 0 0,103-11 142 0 0,143-27-122 0 0,-105 2 24 0 0,-69 13-95 0 0,-33 13 115 0 0,-36 5-129 0 0,-30 2 18 0 0,1-1 0 0 0,21-3 1 0 0,-12 0 232 0 0,0 1 0 0 0,25 0 0 0 0,-44 3-279 0 0,-1-1 0 0 0,1 0 0 0 0,0 0 0 0 0,0 0 0 0 0,0-1 1 0 0,-1 1-1 0 0,1 0 0 0 0,0-1 0 0 0,0 1 0 0 0,-1-1 0 0 0,1 1 0 0 0,0-1 0 0 0,-1 0 0 0 0,1 0 0 0 0,-1 0 0 0 0,1 0 0 0 0,-1 0 0 0 0,1 0 0 0 0,-1 0 0 0 0,0 0 0 0 0,1-1 0 0 0,-1 1 0 0 0,0 0 0 0 0,1-3 0 0 0,-1 3 12 0 0,0 0-1 0 0,-1 1 0 0 0,1-1 1 0 0,0 0-1 0 0,0 0 0 0 0,0 1 1 0 0,0-1-1 0 0,0 0 1 0 0,-1 1-1 0 0,1-1 0 0 0,0 1 1 0 0,1-1-1 0 0,-1 1 0 0 0,0 0 1 0 0,0-1-1 0 0,0 1 0 0 0,0 0 1 0 0,0 0-1 0 0,2 0 1 0 0,21 4-59 0 0,-4 1 48 0 0,20 3 16 0 0,-38-8 0 0 0,0 1 0 0 0,-1-1 0 0 0,1 0 0 0 0,0 0 0 0 0,0 0 0 0 0,-1 0 0 0 0,1 0 0 0 0,2-1 0 0 0,6-1 1 0 0,1 0 0 0 0,-1 0 0 0 0,0 1 0 0 0,21 1 0 0 0,-20 0 6 0 0,-9 0-1 0 0,0 0 0 0 0,1 0 0 0 0,-1 0 0 0 0,0 0 0 0 0,1 0 0 0 0,-1-1 0 0 0,3 0 0 0 0,-4 0-5 0 0,0-1 0 0 0,-1 1 1 0 0,1 0-1 0 0,0 0 0 0 0,0-1 0 0 0,-1 1 0 0 0,1-1 0 0 0,-1 1 0 0 0,1 0 0 0 0,-1-1 0 0 0,0 1 0 0 0,1-4 0 0 0,1-4-3 0 0,-1 7 4 0 0,0-1 1 0 0,1 1-1 0 0,-1 0 0 0 0,1 0 0 0 0,0 0 0 0 0,0 0 0 0 0,-1 0 0 0 0,1 0 0 0 0,0 0 1 0 0,1 1-1 0 0,-1-1 0 0 0,0 1 0 0 0,0-1 0 0 0,4 0 0 0 0,-2 0 2 0 0,1 0 0 0 0,-1 0 0 0 0,0 1 0 0 0,1 0 0 0 0,-1 0 0 0 0,1 0 0 0 0,7 0 0 0 0,13-2-4 0 0,-21 1 0 0 0,0 1 0 0 0,0 1 0 0 0,0-1 0 0 0,9 0 0 0 0,6 1 0 0 0,-15 0 0 0 0,0 1 0 0 0,-1-1 0 0 0,1 0 0 0 0,0-1 0 0 0,0 1 0 0 0,-1-1 0 0 0,6-1 0 0 0,12 0 0 0 0,10 2-185 0 0,-18 0 125 0 0,1 1 49 0 0,1 2 11 0 0,0 0-10 0 0,0 3-33 0 0,22 6 32 0 0,-24-6-5 0 0,-11-4-58 0 0,-1 0-184 0 0,7 13 246 0 0,-8-11 12 0 0,1 0 0 0 0,3 11 0 0 0,-7 4 0 0 0,0 25-10 0 0,3-42-5 0 0,-1 0 0 0 0,0 0 0 0 0,1 0 0 0 0,-1 0 0 0 0,0 0 1 0 0,0 0-1 0 0,0 0 0 0 0,-1 0 0 0 0,1-1 0 0 0,-3 4 0 0 0,2-2-19 0 0,1-1-52 0 0,-4 10-604 0 0,0-1 461 0 0,4-10 213 0 0,1 0 1 0 0,-1 0-1 0 0,1 0 1 0 0,-1 0-1 0 0,1 0 1 0 0,0 0-1 0 0,-1 1 1 0 0,1-1-1 0 0,0 0 1 0 0,0 2-1 0 0,-2 1-106 0 0,-4 7 23 0 0,0 3 30 0 0,-1-1 43 0 0,6-7-34 0 0,1-5 24 0 0,-3 0-265 0 0,-9 4 174 0 0,8-3 90 0 0,1 0 1 0 0,-1-1-1 0 0,0 1 1 0 0,1 0-1 0 0,-1 1 0 0 0,1-1 1 0 0,0 1-1 0 0,0-1 0 0 0,-4 5 1 0 0,0 1-10 0 0,-2 1 1 0 0,1-2-1 0 0,-1 1 0 0 0,0-1 1 0 0,-18 11-1 0 0,-55 23-330 0 0,12-7 216 0 0,56-26 159 0 0,-30 10 0 0 0,-6 4 14 0 0,-44 18 272 0 0,34-15 35 0 0,57-23-240 0 0,-3 4-29 0 0,5-5-112 0 0,4 1-69 0 0,0 0 124 0 0,0 1 6 0 0,1 0-1 0 0,1-1 0 0 0,-1 1 0 0 0,0-1 1 0 0,1 0-1 0 0,-1-1 0 0 0,9 3 0 0 0,7 0 1 0 0,-14-2 0 0 0,1-1 0 0 0,0 0 0 0 0,-1 0 0 0 0,1-1 0 0 0,0 0 0 0 0,12-1 0 0 0,85-19 0 0 0,-75 14 0 0 0,-15 3 0 0 0,-1 0 0 0 0,1 0 0 0 0,15-7 0 0 0,-4 0 3 0 0,-14 7-7 0 0,1-2 0 0 0,-1 1 0 0 0,11-8 0 0 0,-1 1-26 0 0,1 0-1 0 0,27-9 1 0 0,-29 12-42 0 0,-1 0 0 0 0,0-1 0 0 0,26-16 0 0 0,-18 10-61 0 0,-11 8 50 0 0,-14 6 77 0 0,0 0-2 0 0,1-1-1 0 0,-1 1 1 0 0,1-1 0 0 0,-1 1 0 0 0,1 0-1 0 0,0 0 1 0 0,0 1 0 0 0,0-1-1 0 0,5 0 1 0 0,-5 1-72 0 0,0-3 20 0 0,8-6 60 0 0,-8 7 277 0 0,-2 1-223 0 0,-5-5-36 0 0,-1 1-18 0 0,-1-2 0 0 0,-1-21 0 0 0,6 26 0 0 0,1 0 0 0 0,-1-1 0 0 0,1 1 0 0 0,-1 0 0 0 0,0 0 0 0 0,0 0 0 0 0,0 0 0 0 0,0 0 0 0 0,-1 0 0 0 0,1 0 0 0 0,-1 0 0 0 0,1 0 0 0 0,-1 0 0 0 0,1 1 0 0 0,-1-1 0 0 0,-3-2 0 0 0,-4-5 0 0 0,-13-19 0 0 0,13 3 0 0 0,7 22 0 0 0,-4-13 0 0 0,2 10 11 0 0,4 5-8 0 0,0 1 1 0 0,0-1-1 0 0,-1 0 0 0 0,1 1 0 0 0,0-1 1 0 0,0 0-1 0 0,0 1 0 0 0,0-1 0 0 0,-1 0 1 0 0,1 1-1 0 0,0-1 0 0 0,0 0 0 0 0,0 1 1 0 0,1-1-1 0 0,-1 0 0 0 0,0-1 0 0 0,0 0 6 0 0,0-25 44 0 0,0 25-53 0 0,0 0 0 0 0,0 1 0 0 0,0-1 0 0 0,0 0 0 0 0,0 0 0 0 0,0 0 0 0 0,1 1 0 0 0,-1-1 0 0 0,1 0 0 0 0,-1 0 0 0 0,1 1 0 0 0,-1-1 0 0 0,1 0 0 0 0,0 1 0 0 0,0-1 0 0 0,0 1 0 0 0,0-1 0 0 0,1 0 0 0 0,2-4 0 0 0,0 0 0 0 0,17-26 0 0 0,-19 29 0 0 0,0 1 0 0 0,1 0 0 0 0,-1 1 0 0 0,1-1 0 0 0,-1 0 0 0 0,5-1 0 0 0,6-7 0 0 0,-9 2 9 0 0,0 1 18 0 0,15-7 15 0 0,-14 11 24 0 0,18-6 62 0 0,-20 7-101 0 0,-1 0 122 0 0,1 2-82 0 0,11 2-54 0 0,6 6-13 0 0,-6 4 0 0 0,-11-10 0 0 0,-1 0 0 0 0,0 0 0 0 0,0 1 0 0 0,0-1 0 0 0,0 0 0 0 0,-1 1 0 0 0,1 0 0 0 0,1 3 0 0 0,0 1 0 0 0,13 21 0 0 0,-14-14 0 0 0,-1-2 0 0 0,1 6 22 0 0,0 1-1 0 0,-1-1 0 0 0,-1 0 1 0 0,0 1-1 0 0,-5 27 0 0 0,2-32-21 0 0,-10 33 54 0 0,11-29-44 0 0,2-3-10 0 0,0 3 16 0 0,0-6 64 0 0,0-9 208 0 0,-5-3-255 0 0,-22 1 5 0 0,0-1 0 0 0,-47-6 0 0 0,56 4-2 0 0,0 1 0 0 0,-33 2 0 0 0,13 0 27 0 0,-26 5 42 0 0,43-6-63 0 0,0 2 1 0 0,-36 8-1 0 0,-42 16 46 0 0,90-23-80 0 0,-21 5-15 0 0,-171 42 368 0 0,104-29-170 0 0,83-19-154 0 0,-24 9 1 0 0,25-7-17 0 0,1-1-1 0 0,-23 4 1 0 0,-62 6 46 0 0,88-11-50 0 0,-1-1-1 0 0,-13 5 1 0 0,-16 3 10 0 0,6-8-27 0 0,22-1 0 0 0,0 1 0 0 0,1 0 0 0 0,-14 3 0 0 0,13-2 40 0 0,1 0 0 0 0,0 0 0 0 0,-20 0 0 0 0,3 0 65 0 0,24-1-103 0 0,-1 0 0 0 0,1-1 0 0 0,-1 0 0 0 0,1 1-1 0 0,-5-2 1 0 0,-13-1 7 0 0,0 0 0 0 0,-22 2 0 0 0,31 0-8 0 0,3-1-57 0 0,7-2-119 0 0,0 0-227 0 0,-17 1-223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0:37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312 341 3224 0 0,'-14'0'9670'0'0,"16"-3"-9531"0"0,7-6-55 0 0,-8 8-77 0 0,0 1-1 0 0,0-1 1 0 0,0 0 0 0 0,0 1-1 0 0,-1-1 1 0 0,1 1 0 0 0,0-1-1 0 0,0 1 1 0 0,0-1 0 0 0,0 1-1 0 0,0-1 1 0 0,0 1 0 0 0,1 0-1 0 0,-1 0 1 0 0,2-1 0 0 0,-2 1 3 0 0,0 0 0 0 0,1 0 1 0 0,-1-1-1 0 0,0 1 0 0 0,0 0 0 0 0,1-1 1 0 0,-1 1-1 0 0,0-1 0 0 0,0 1 0 0 0,0-1 1 0 0,1 0-1 0 0,-1 0 0 0 0,1 0 1 0 0,2-2 6 0 0,1 0 1 0 0,-1 0-1 0 0,1 1 1 0 0,0 0-1 0 0,0 0 1 0 0,-1 0-1 0 0,1 0 1 0 0,1 1-1 0 0,-1 0 1 0 0,8-1-1 0 0,11 0 109 0 0,24 1 1 0 0,-36 1-100 0 0,80 6-11 0 0,17 2-16 0 0,154-2 285 0 0,30-24-175 0 0,-218 12 159 0 0,79-17 361 0 0,-130 18-480 0 0,-8 3 15 0 0,-12 2-119 0 0,-1-1 1 0 0,1 1-1 0 0,-1-1 1 0 0,0 0-1 0 0,6-2 1 0 0,-7 2 354 0 0,-20 8-138 0 0,-70 8 24 0 0,-131 24-287 0 0,164-32 85 0 0,-107 1 0 0 0,53-5-11 0 0,59-1-48 0 0,-54 5 8 0 0,-169 21 423 0 0,201-22-346 0 0,32 0 80 0 0,28-3-132 0 0,-1-1 0 0 0,-18 0 0 0 0,-57-2-48 0 0,85 0 118 0 0,6 1-53 0 0,9 2-96 0 0,0-1 0 0 0,0 0-1 0 0,1-1 1 0 0,14 0 0 0 0,15 2-31 0 0,79 3 51 0 0,-61-4 0 0 0,-30 0 0 0 0,0-2 0 0 0,42-4 0 0 0,94-13-78 0 0,-125 14 68 0 0,-17 0 21 0 0,35-10-1 0 0,-36 8 10 0 0,39-5-1 0 0,-60 10-17 0 0,18-2 22 0 0,0 0-1 0 0,35-9 0 0 0,-27 5-13 0 0,35-6 59 0 0,-59 11 252 0 0,-7 1-284 0 0,0 1 0 0 0,0-1 0 0 0,1 1 0 0 0,-1 0 0 0 0,0 0-1 0 0,-4 1 1 0 0,-6 3 29 0 0,-21 7 36 0 0,23-7-74 0 0,0-2 0 0 0,-15 5 0 0 0,-71 19 77 0 0,-3-16-26 0 0,29-3-41 0 0,39-5 21 0 0,1 0 0 0 0,-45-4-1 0 0,-59-12 271 0 0,36 3-162 0 0,62 5-57 0 0,-1-2 0 0 0,-37-11 0 0 0,60 14-104 0 0,-2-2-57 0 0,8 2 19 0 0,0 1 0 0 0,-1 0 0 0 0,-11-2 1 0 0,19 5 22 0 0,-14-2-14 0 0,-16 3-180 0 0,18-1 204 0 0,10 0 86 0 0,5 3-552 0 0,-1-1 431 0 0,0-1 1 0 0,1 0-1 0 0,-1 0 1 0 0,0 0 0 0 0,1 0-1 0 0,0 0 1 0 0,-1 0-1 0 0,1 0 1 0 0,-1 0 0 0 0,1 0-1 0 0,0 0 1 0 0,0-1-1 0 0,1 3 1 0 0,18 11-72 0 0,-19-13 86 0 0,5 2 7 0 0,0 0 0 0 0,0-1 1 0 0,0 1-1 0 0,0-1 0 0 0,0 0 0 0 0,0 0 1 0 0,0-1-1 0 0,1 0 0 0 0,-1 0 1 0 0,9 0-1 0 0,28 5 65 0 0,-19-2-47 0 0,28 1 0 0 0,-17-2-8 0 0,52 2 74 0 0,-1-3 0 0 0,120-14 0 0 0,-63 6 75 0 0,-87 3-111 0 0,-14 2 27 0 0,54-10 1 0 0,0-2 13 0 0,-34 9-23 0 0,-25 2-55 0 0,131 1 71 0 0,-89 2-76 0 0,-69-2 6 0 0,-3 1 0 0 0,0 1 0 0 0,0-1 0 0 0,0 1 0 0 0,0 1 0 0 0,8 1 0 0 0,-6 0 2 0 0,-8-2-13 0 0,1 0 1 0 0,-1-1 0 0 0,1 1-1 0 0,-1-1 1 0 0,1 1-1 0 0,-1-1 1 0 0,1 0 0 0 0,0 0-1 0 0,2 0 1 0 0,0 3-88 0 0,4 0 90 0 0,0 0-1 0 0,0 0 1 0 0,0-1-1 0 0,0 0 1 0 0,1-1-1 0 0,-1 0 1 0 0,11 1-1 0 0,0 0 204 0 0,-14-1-188 0 0,0 0 0 0 0,-1 0 0 0 0,1-1 0 0 0,9 0 0 0 0,-11 0 121 0 0,10 1 120 0 0,-12-1-224 0 0,-15-1 73 0 0,39-3-269 0 0,8 2 157 0 0,-8-3 27 0 0,-5-4 48 0 0,13-14 12 0 0,-24 19-64 0 0,2-3 31 0 0,7-17-14 0 0,-17 23-25 0 0,0-1 0 0 0,1 1 0 0 0,0 0-1 0 0,-1-1 1 0 0,1 1 0 0 0,0 0-1 0 0,0 0 1 0 0,2-1 0 0 0,-3 2 1 0 0,0-1-1 0 0,0 1 1 0 0,0-1-1 0 0,0 1 1 0 0,0-1 0 0 0,0 1-1 0 0,0-1 1 0 0,0 0 0 0 0,0 0-1 0 0,0 1 1 0 0,0-1-1 0 0,0 0 1 0 0,-1 0 0 0 0,1 0-1 0 0,0 0 1 0 0,0 0 0 0 0,-1 0-1 0 0,1 0 1 0 0,-1 0-1 0 0,1-2 1 0 0,3-1 42 0 0,26-15-22 0 0,-14 6 43 0 0,-13 11 59 0 0,0-3-31 0 0,3-3-14 0 0,-3 1-50 0 0,7-16 43 0 0,-10 22-67 0 0,0 0 1 0 0,1 0-1 0 0,-1 0 1 0 0,0 0-1 0 0,0 0 1 0 0,0 0-1 0 0,0 0 1 0 0,0 0-1 0 0,0 0 0 0 0,0 0 1 0 0,0-1-1 0 0,-1 1 1 0 0,1 0-1 0 0,0 0 1 0 0,0 0-1 0 0,-1 0 1 0 0,1 1-1 0 0,-1-1 0 0 0,1 0 1 0 0,-2-2-1 0 0,-7-5 11 0 0,7 7-12 0 0,1 0-1 0 0,0 1 1 0 0,0-1-1 0 0,0 0 1 0 0,0 0 0 0 0,-1-1-1 0 0,1 1 1 0 0,1 0-1 0 0,-1 0 1 0 0,0 0-1 0 0,0-1 1 0 0,0 1-1 0 0,1 0 1 0 0,-1-1-1 0 0,0 1 1 0 0,1 0 0 0 0,0-1-1 0 0,-1 1 1 0 0,1-1-1 0 0,0 1 1 0 0,0-1-1 0 0,-1 1 1 0 0,1-3-1 0 0,1-3 7 0 0,-1 3-2 0 0,-1-1 1 0 0,1 1 0 0 0,-1 0 0 0 0,0 0 0 0 0,0-1 0 0 0,0 1 0 0 0,0 0-1 0 0,-1 0 1 0 0,1 0 0 0 0,-3-4 0 0 0,2 0 27 0 0,0 3-17 0 0,-8-6-18 0 0,11-5 0 0 0,-2 15 0 0 0,1 0 0 0 0,-1-1 0 0 0,1 1 0 0 0,-1 0 0 0 0,1 0 0 0 0,-1 0 0 0 0,0 0 0 0 0,0 0 0 0 0,1 0 0 0 0,-1 0 0 0 0,0 0 0 0 0,-2-1 0 0 0,-12-10 0 0 0,11 9 0 0 0,-1 1 0 0 0,1 0 0 0 0,0 1 0 0 0,0-1 0 0 0,-1 0 0 0 0,-5 0 0 0 0,-8 1 0 0 0,-50 1 0 0 0,63-1 0 0 0,-1 1 0 0 0,-20 8 0 0 0,19-6 0 0 0,-28 10 0 0 0,24-8 21 0 0,-1-1-1 0 0,1 0 0 0 0,-1-1 1 0 0,-14 1-1 0 0,-3 1 38 0 0,12-1 26 0 0,-27 0 0 0 0,33-3-71 0 0,-1 1-1 0 0,0 1 1 0 0,-17 3 0 0 0,-19 3 39 0 0,6-2-51 0 0,-12 1 23 0 0,38-5-11 0 0,0 0 1 0 0,-31 8-1 0 0,-65 34-13 0 0,89-35-27 0 0,-24 6 0 0 0,-18 7 9 0 0,-28 10 18 0 0,24-9 0 0 0,44-15 0 0 0,1-1 0 0 0,-32 4 0 0 0,55-11 0 0 0,-16 4 0 0 0,-27 11 0 0 0,33-13-10 0 0,9-2-46 0 0,15-2-155 0 0,22-8 142 0 0,1 0 26 0 0,-6 4 25 0 0,0 0-10 0 0,50-15-1 0 0,-61 15 29 0 0,1 0 0 0 0,0 2 0 0 0,21-2 0 0 0,30-6 0 0 0,35-7 0 0 0,2 0 0 0 0,42-8 0 0 0,-68 14 0 0 0,-58 8 0 0 0,0 2 0 0 0,42-1 0 0 0,-60 3 9 0 0,0 1-1 0 0,1-1 0 0 0,-1 0 1 0 0,0 0-1 0 0,1-1 0 0 0,-1 0 1 0 0,8-3-1 0 0,10-3 5 0 0,-20 7-19 0 0,0 0-1 0 0,0 1 0 0 0,1 0 1 0 0,-1-1-1 0 0,6 2 0 0 0,30 0-27 0 0,-30-3-20 0 0,-5 2 56 0 0,18 8-14 0 0,30 12-114 0 0,-52-19 124 0 0,-1-1-1 0 0,0 0 1 0 0,1 1-1 0 0,-1-1 1 0 0,0 1 0 0 0,1-1-1 0 0,-1 1 1 0 0,0-1-1 0 0,0 1 1 0 0,0-1-1 0 0,0 1 1 0 0,1-1-1 0 0,-1 1 1 0 0,0-1-1 0 0,0 1 1 0 0,0-1-1 0 0,0 1 1 0 0,0-1-1 0 0,0 1 1 0 0,0-1-1 0 0,0 1 1 0 0,-1-1 0 0 0,1 1-1 0 0,0-1 1 0 0,0 1-1 0 0,0-1 1 0 0,0 1-1 0 0,-1 0 1 0 0,1-1 1 0 0,-1 4 0 0 0,-1-1-1 0 0,-11 17 20 0 0,9-15 4 0 0,-1 0 0 0 0,1 0 0 0 0,-1 0 0 0 0,0-1 0 0 0,0 0 0 0 0,-11 8 0 0 0,9-8 5 0 0,0 1-1 0 0,1 0 1 0 0,0 0-1 0 0,0 1 1 0 0,-6 7-1 0 0,6-7-11 0 0,-1 1-1 0 0,0-1 1 0 0,0 0-1 0 0,-1 0 1 0 0,0-1-1 0 0,0 0 1 0 0,0-1-1 0 0,-11 5 1 0 0,-7 5 9 0 0,3-2-6 0 0,0-1 0 0 0,-30 11-1 0 0,-169 43 58 0 0,195-58-49 0 0,-64 13 52 0 0,75-17-44 0 0,0-1 0 0 0,-1-1 0 0 0,-25-1 0 0 0,-137-14 211 0 0,167 12-213 0 0,0 0-1 0 0,-22-8 1 0 0,-4 0 33 0 0,0 0-19 0 0,-48-19 1 0 0,55 18-19 0 0,-1 0-1 0 0,-45-8 1 0 0,-58-14 100 0 0,129 32-128 0 0,0 0 0 0 0,-1 0 0 0 0,1 1 0 0 0,-11 0 0 0 0,8 0 0 0 0,1 0 0 0 0,0-1 0 0 0,-13-2 0 0 0,0 0 0 0 0,1 1 0 0 0,-1 1 0 0 0,-21 1 0 0 0,26 0 0 0 0,-41 8-254 0 0,36-6 164 0 0,-12 6 66 0 0,-8-7 248 0 0,38-1-154 0 0,1 0-137 0 0,-9 0-22 0 0,8 0 37 0 0,-1 0 116 0 0,-26 0-72 0 0,28 0 250 0 0,-1-1-163 0 0,-10-4-18 0 0,1 1-38 0 0,10 3 69 0 0,15-6-903 0 0,-2 4 770 0 0,0 0 0 0 0,23-3-1 0 0,-22 4 42 0 0,8 0-21 0 0,-1 1 0 0 0,32 2-1 0 0,-12 0-74 0 0,-17-1 39 0 0,216-7 314 0 0,-175 2-240 0 0,82-8-18 0 0,-71 6 1 0 0,11 0 0 0 0,107-11 0 0 0,-90 10 0 0 0,34 6 0 0 0,-85 3 0 0 0,45 7 2 0 0,-31-2-26 0 0,8-1-192 0 0,-69-5 206 0 0,0 0 0 0 0,-1 0 0 0 0,1 0 0 0 0,0 1 0 0 0,3 0 0 0 0,7 8 96 0 0,0-6-19 0 0,-11-3-51 0 0,0 1 0 0 0,-1-1-1 0 0,1 1 1 0 0,0 0 0 0 0,0 0 0 0 0,4 2 0 0 0,-5-2-60 0 0,1 1-55 0 0,0 1 64 0 0,1 0 3 0 0,21 7-84 0 0,-21-9 200 0 0,-2 0 23 0 0,6 2-52 0 0,-5-1-59 0 0,1 0 1 0 0,-1-1-1 0 0,1 0 0 0 0,-1 0 0 0 0,1 0 1 0 0,0 0-1 0 0,5 0 0 0 0,-11 1 98 0 0,-1 1-28 0 0,2-1-14 0 0,0-1 0 0 0,-1 1 0 0 0,1-1 0 0 0,-1 0 0 0 0,1 1 0 0 0,-1-1-1 0 0,1 0 1 0 0,-1 0 0 0 0,0 0 0 0 0,-3 1 0 0 0,-5 4-23 0 0,1 2-29 0 0,0-1 0 0 0,0-1 0 0 0,0 1 0 0 0,-1-2 0 0 0,0 1 0 0 0,-1-1 0 0 0,-14 5 0 0 0,-25 9 19 0 0,31-10 17 0 0,-32 8 0 0 0,-108 18 85 0 0,110-25-175 0 0,-7 1 11 0 0,-50 12-32 0 0,64-13 120 0 0,-79 9-1 0 0,-43-7 83 0 0,132-11-116 0 0,-34 6 25 0 0,-26-1 16 0 0,-257-6 73 0 0,270 6-125 0 0,54-3 0 0 0,1-1 0 0 0,-36-3 0 0 0,-13-8 0 0 0,57 8 0 0 0,-1 1 0 0 0,0 0 12 0 0,13 0 50 0 0,2-1 3 0 0,-8-5-66 0 0,8 5-69 0 0,26 8-733 0 0,-3-2 759 0 0,0-1-1 0 0,26 2 0 0 0,-11-2 26 0 0,60 2 221 0 0,75 4 20 0 0,53-1-222 0 0,-59-7-210 0 0,-90-3 131 0 0,51-4 64 0 0,-91 4 15 0 0,0-1 0 0 0,-1-2 0 0 0,42-9 0 0 0,-47 8 31 0 0,46-3 0 0 0,-45 7 2 0 0,51-12 0 0 0,-50 7 82 0 0,0 0 0 0 0,56-1-1 0 0,-62 5-114 0 0,-19 0 0 0 0,1-1 0 0 0,2 3 0 0 0,-7 0 0 0 0,1 1 0 0 0,-1-1 0 0 0,1 0 0 0 0,-1 0 0 0 0,0 0 0 0 0,1-1 0 0 0,-1 1 0 0 0,1 0 0 0 0,-1-1 0 0 0,4 0 0 0 0,-1-1 0 0 0,28-6 0 0 0,-14 7 0 0 0,50 1 0 0 0,-9 0 0 0 0,-40 1 0 0 0,-7 2 0 0 0,-12-6 0 0 0,15 2 0 0 0,5 2 0 0 0,6 3-18 0 0,-21-3-69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7:50:46.6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2760 0 0,'0'0'13986'0'0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17.5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0,'7'0'0'0,"16"0"0"0,920 0 0 0,496 0 0 0,-2086 0 0 0,-110 0 0 0,918 0 0 0,787 0 0 0,-901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21.0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0,'1903'0'0'0,"-3356"0"0"0,3225 0 0 0,-1702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25.60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0,'1620'0'0'0,"763"0"0"0,-2357 0 0 0,35 0 0 0,-53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29.2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 0 0,'-21'0'0'0,"14"0"0"0,14 0 0 0,8 0 0 0,2163 0 0 0,-3203 0 0 0,1731 0 0 0,-730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32.8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0,'14'0'0'0,"40"0"0"0,29 0 0 0,936 0 0 0,-975 0 0 0,-32 0 0 0,-18 0 0 0,-22 0 0 0,22 0 0 0,7 0 0 0,34 0 0 0,18 0 0 0,69 0 0 0,-96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38.1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0,'21'0'0'0,"34"0"0"0,-13 0 0 0,2474 0 0 0,-2494 0 0 0,0 0 0 0,0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29:26.0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0 959 0 0,'0'-77'0'0,"0"2401"0"0,0-2313 0 0,0-12 0 0,0-10 0 0,0-715 0 0,0 249 0 0,0-798 0 0,0 1333 0 0,0 379 0 0,0 1328 0 0,0-1157 0 0,0-602 0 0,0-15 0 0,0-22 0 0,0-1548 0 0,0 517 0 0,0 1145 0 0,0 1174 0 0,0-752 0 0,0-171 0 0,0-42 0 0,0-2381 0 0,0 3315 0 0,0-419 0 0,0-3255 0 0,0 4453 0 0,0-1854 0 0,0-903 0 0,0-1521 0 0,0 2257 0 0,0 15 0 0,0 3 0 0,0 14 0 0,0 1103 0 0,0-244 0 0,0-292 0 0,0-402 0 0,0-79 0 0,0-1544 0 0,0 481 0 0,0 940 0 0,0 1085 0 0,0 558 0 0,0-1604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47.6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0,'3036'0'0'0,"-3014"0"0"0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8:50.5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0,'96'0'0'0,"-38"0"0"0,3966 0 0 0,-5032 0 0 0,-610 0 0 0,2326 0 0 0,-632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29:24.1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 0 0,'-48'0'0'0,"1124"0"0"0,545 0 0 0,-1606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0:19.1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768 0 0 0,'98'0'0'0,"3075"0"0"0,-3098 0 0 0,-3814 0 0 0,3732 0 0 0,10 0 0 0,-6 0 0 0,10 0 0 0,6 0 0 0,-260 0 0 0,172 0 0 0,32 0 0 0,21 0 0 0,3216 0 0 0,-3137 0 0 0,-24 0 0 0,32 0 0 0,-41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0:23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0,'17'0'0'0,"71"0"0"0,3917 0 0 0,-3973 0 0 0,-27 0 0 0,-8 0 0 0,9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0:26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0,'12'0'0'0,"-4"0"0"0,2 0 0 0,-1 0 0 0,25 0 0 0,2728 0 0 0,-2710 0 0 0,-28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0:41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2277 0 0 0,'-158'0'0'0,"-80"0"0"0,-360 0 0 0,-684 0 0 0,3512 0 0 0,-2229 0 0 0,-7 0 0 0,-20 0 0 0,-32 0 0 0,-1676 0 0 0,3153 0 0 0,-1344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2:38.50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0,'16'0'0'0,"1716"0"0"0,-3241 0 0 0,2777 0 0 0,-1253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2:39.9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3992 1 0 0,'-59'0'0'0,"-19"0"0"0,27 0 0 0,-496 0 0 0,-275 0 0 0,-1234 0 0 0,1689 0 0 0,356 0 0 0,13 0 0 0,10 0 0 0,10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3:01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0,'373'0'0'0,"181"0"0"0,861 0 0 0,-1399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29:26.9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 0 0,'0'954'0'0,"0"-1961"0"0,0 1794 0 0,0-774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3:51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 1 0 0,'-37'0'0'0,"34"0"0"0,8 0 0 0,39 0 0 0,-14 0 0 0,1462 0 0 0,1837 0 0 0,-3308 0 0 0,1 0 0 0,0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3:54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 0,'6440'0'0'0,"-6424"0"0"0,51 0 0 0,-7 0 0 0,96 0 0 0,-126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3:56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0,'8'0'0'0,"-2"0"0"0,55 0 0 0,22 0 0 0,31 0 0 0,-37 0 0 0,2750 0 0 0,-936 0 0 0,-1854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3:59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0,'6044'0'0'0,"-6030"0"0"0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4:02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0,'3870'0'0'0,"-3778"0"0"0,-62 0 0 0,404 0 0 0,-390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3T18:34:04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 0 0 0,'-91'0'0'0,"4622"0"0"0,-4518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1T11:31:57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158 298 5064 0 0,'-25'12'389'0'0,"24"-11"-380"0"0,0-1-1 0 0,0 1 1 0 0,0-1 0 0 0,0 0-1 0 0,0 1 1 0 0,0-1 0 0 0,-1 0-1 0 0,1 1 1 0 0,0-1 0 0 0,0 0-1 0 0,0 0 1 0 0,0 0 0 0 0,0 0-1 0 0,-1 0 1 0 0,1 0 0 0 0,0 0-1 0 0,-1-1 1 0 0,-3 0-10 0 0,-2 2 332 0 0,1 0 0 0 0,-1 0 0 0 0,1 0 0 0 0,-1 1 0 0 0,1 0 0 0 0,-61 18 8630 0 0,68-20-8923 0 0,0 1-1 0 0,1 0 1 0 0,-1-1-1 0 0,0 0 1 0 0,0 1-1 0 0,1-1 1 0 0,-1 0-1 0 0,0 0 1 0 0,1 0-1 0 0,1 1 0 0 0,5-2 96 0 0,0 0-1 0 0,14-4 0 0 0,13-1 279 0 0,26-1 155 0 0,90-5 156 0 0,-64 10-497 0 0,42 0-100 0 0,-27 5-100 0 0,213 12 56 0 0,136 8-52 0 0,-2-39 21 0 0,-351 7 9 0 0,75-9 35 0 0,131-48 322 0 0,-233 51-310 0 0,15-5-92 0 0,-68 15-12 0 0,50-14-56 0 0,-65 18 362 0 0,-62 6 106 0 0,40-4-380 0 0,-33 6 0 0 0,10-1-60 0 0,16-3-36 0 0,-175 14-258 0 0,-307-17-355 0 0,328 5 478 0 0,84-1 107 0 0,-172 11 281 0 0,251-13-158 0 0,-168 0 326 0 0,81-3 77 0 0,102 1-267 0 0,6 0-273 0 0,114-1-144 0 0,245 7 480 0 0,-214 2-172 0 0,95 5-60 0 0,-124-11 909 0 0,-76-2-586 0 0,-392 5 181 0 0,292-4-597 0 0,3 0 82 0 0,0-2-1 0 0,-99-15 0 0 0,-181-66 12 0 0,64 14 0 0 0,178 46 0 0 0,-43-9 0 0 0,53 11-85 0 0,-9-1-254 0 0,71 18 234 0 0,-24-4 74 0 0,-77-2-1 0 0,124 11-97 0 0,-1 0 100 0 0,0 0 16 0 0,0 0 0 0 0,0 0 0 0 0,1-1-1 0 0,-1 1 1 0 0,0-1 0 0 0,1 0 0 0 0,6 2-1 0 0,29 8 14 0 0,-4-1 0 0 0,222 28 473 0 0,-240-36-458 0 0,52 4 67 0 0,78-5 0 0 0,-78-2-75 0 0,11-3 52 0 0,134-23 1 0 0,-69 6-43 0 0,-109 15 18 0 0,-16 3-29 0 0,-1 0 0 0 0,21 1 0 0 0,158 2-6 0 0,-193 0 0 0 0,0 0 0 0 0,1 1 0 0 0,-1 0 0 0 0,0 0 0 0 0,0 0 0 0 0,8 3 0 0 0,8 2 4 0 0,-17-6-11 0 0,0 0 19 0 0,12 4 46 0 0,-13-3-5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A4297-EF3A-4F43-BD7C-2507B9B16DC5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251EA-3FF5-468F-84CE-831BAD702C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16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149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69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55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510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05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90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67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70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15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17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97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251EA-3FF5-468F-84CE-831BAD702CD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1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35191" y="3480230"/>
            <a:ext cx="7033716" cy="2259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144409" y="3127488"/>
            <a:ext cx="4185919" cy="6182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002" y="0"/>
            <a:ext cx="20106640" cy="1882775"/>
          </a:xfrm>
          <a:custGeom>
            <a:avLst/>
            <a:gdLst/>
            <a:ahLst/>
            <a:cxnLst/>
            <a:rect l="l" t="t" r="r" b="b"/>
            <a:pathLst>
              <a:path w="20106640" h="1882775">
                <a:moveTo>
                  <a:pt x="20106099" y="0"/>
                </a:moveTo>
                <a:lnTo>
                  <a:pt x="0" y="0"/>
                </a:lnTo>
                <a:lnTo>
                  <a:pt x="0" y="1882193"/>
                </a:lnTo>
                <a:lnTo>
                  <a:pt x="20106099" y="1882193"/>
                </a:lnTo>
                <a:lnTo>
                  <a:pt x="20106099" y="0"/>
                </a:lnTo>
                <a:close/>
              </a:path>
            </a:pathLst>
          </a:custGeom>
          <a:solidFill>
            <a:srgbClr val="307E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601771"/>
            <a:ext cx="20104100" cy="707390"/>
          </a:xfrm>
          <a:custGeom>
            <a:avLst/>
            <a:gdLst/>
            <a:ahLst/>
            <a:cxnLst/>
            <a:rect l="l" t="t" r="r" b="b"/>
            <a:pathLst>
              <a:path w="20104100" h="707390">
                <a:moveTo>
                  <a:pt x="0" y="706784"/>
                </a:moveTo>
                <a:lnTo>
                  <a:pt x="20104099" y="706784"/>
                </a:lnTo>
                <a:lnTo>
                  <a:pt x="20104099" y="0"/>
                </a:lnTo>
                <a:lnTo>
                  <a:pt x="0" y="0"/>
                </a:lnTo>
                <a:lnTo>
                  <a:pt x="0" y="706784"/>
                </a:lnTo>
                <a:close/>
              </a:path>
            </a:pathLst>
          </a:custGeom>
          <a:solidFill>
            <a:srgbClr val="307E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50803" y="2607665"/>
            <a:ext cx="14002492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41774" y="3305279"/>
            <a:ext cx="14405610" cy="557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907806" y="10773213"/>
            <a:ext cx="1777365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60" dirty="0"/>
              <a:t>Lisa</a:t>
            </a:r>
            <a:r>
              <a:rPr spc="-80" dirty="0"/>
              <a:t> </a:t>
            </a:r>
            <a:r>
              <a:rPr spc="-35" dirty="0"/>
              <a:t>Facciolo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60973" y="10773212"/>
            <a:ext cx="6742430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5" dirty="0"/>
              <a:t>Video</a:t>
            </a:r>
            <a:r>
              <a:rPr spc="5" dirty="0"/>
              <a:t> </a:t>
            </a:r>
            <a:r>
              <a:rPr spc="-55" dirty="0"/>
              <a:t>Game</a:t>
            </a:r>
            <a:r>
              <a:rPr spc="10" dirty="0"/>
              <a:t> </a:t>
            </a:r>
            <a:r>
              <a:rPr spc="-65" dirty="0"/>
              <a:t>Analysis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10" dirty="0"/>
              <a:t> </a:t>
            </a:r>
            <a:r>
              <a:rPr spc="-55" dirty="0"/>
              <a:t>Personal</a:t>
            </a:r>
            <a:r>
              <a:rPr spc="10" dirty="0"/>
              <a:t> </a:t>
            </a:r>
            <a:r>
              <a:rPr spc="-50" dirty="0"/>
              <a:t>Data</a:t>
            </a:r>
            <a:r>
              <a:rPr spc="10" dirty="0"/>
              <a:t> </a:t>
            </a:r>
            <a:r>
              <a:rPr spc="-30" dirty="0"/>
              <a:t>Prediction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480079" y="10767978"/>
            <a:ext cx="892175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35" dirty="0"/>
              <a:t>‹N›</a:t>
            </a:fld>
            <a:r>
              <a:rPr spc="35" dirty="0"/>
              <a:t>/26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3.xml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8.xml"/><Relationship Id="rId18" Type="http://schemas.openxmlformats.org/officeDocument/2006/relationships/customXml" Target="../ink/ink10.xml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7.xml"/><Relationship Id="rId5" Type="http://schemas.openxmlformats.org/officeDocument/2006/relationships/image" Target="../media/image7.png"/><Relationship Id="rId15" Type="http://schemas.openxmlformats.org/officeDocument/2006/relationships/image" Target="../media/image39.png"/><Relationship Id="rId10" Type="http://schemas.openxmlformats.org/officeDocument/2006/relationships/image" Target="../media/image44.png"/><Relationship Id="rId19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.png"/><Relationship Id="rId7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11.xml"/><Relationship Id="rId10" Type="http://schemas.openxmlformats.org/officeDocument/2006/relationships/customXml" Target="../ink/ink15.xml"/><Relationship Id="rId4" Type="http://schemas.openxmlformats.org/officeDocument/2006/relationships/image" Target="../media/image7.png"/><Relationship Id="rId9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52.png"/><Relationship Id="rId21" Type="http://schemas.openxmlformats.org/officeDocument/2006/relationships/image" Target="../media/image64.png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47" Type="http://schemas.openxmlformats.org/officeDocument/2006/relationships/image" Target="../media/image56.png"/><Relationship Id="rId50" Type="http://schemas.openxmlformats.org/officeDocument/2006/relationships/customXml" Target="../ink/ink34.xml"/><Relationship Id="rId55" Type="http://schemas.openxmlformats.org/officeDocument/2006/relationships/image" Target="../media/image60.png"/><Relationship Id="rId63" Type="http://schemas.openxmlformats.org/officeDocument/2006/relationships/image" Target="../media/image71.png"/><Relationship Id="rId68" Type="http://schemas.openxmlformats.org/officeDocument/2006/relationships/customXml" Target="../ink/ink43.xml"/><Relationship Id="rId76" Type="http://schemas.openxmlformats.org/officeDocument/2006/relationships/customXml" Target="../ink/ink47.xml"/><Relationship Id="rId84" Type="http://schemas.openxmlformats.org/officeDocument/2006/relationships/customXml" Target="../ink/ink51.xml"/><Relationship Id="rId71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customXml" Target="../ink/ink17.xml"/><Relationship Id="rId29" Type="http://schemas.openxmlformats.org/officeDocument/2006/relationships/image" Target="../media/image41.png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51.png"/><Relationship Id="rId40" Type="http://schemas.openxmlformats.org/officeDocument/2006/relationships/customXml" Target="../ink/ink29.xml"/><Relationship Id="rId45" Type="http://schemas.openxmlformats.org/officeDocument/2006/relationships/image" Target="../media/image55.png"/><Relationship Id="rId53" Type="http://schemas.openxmlformats.org/officeDocument/2006/relationships/image" Target="../media/image59.png"/><Relationship Id="rId58" Type="http://schemas.openxmlformats.org/officeDocument/2006/relationships/customXml" Target="../ink/ink38.xml"/><Relationship Id="rId66" Type="http://schemas.openxmlformats.org/officeDocument/2006/relationships/customXml" Target="../ink/ink42.xml"/><Relationship Id="rId74" Type="http://schemas.openxmlformats.org/officeDocument/2006/relationships/customXml" Target="../ink/ink46.xml"/><Relationship Id="rId79" Type="http://schemas.openxmlformats.org/officeDocument/2006/relationships/image" Target="../media/image79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57.png"/><Relationship Id="rId57" Type="http://schemas.openxmlformats.org/officeDocument/2006/relationships/image" Target="../media/image68.png"/><Relationship Id="rId61" Type="http://schemas.openxmlformats.org/officeDocument/2006/relationships/image" Target="../media/image70.png"/><Relationship Id="rId82" Type="http://schemas.openxmlformats.org/officeDocument/2006/relationships/customXml" Target="../ink/ink50.xml"/><Relationship Id="rId19" Type="http://schemas.openxmlformats.org/officeDocument/2006/relationships/image" Target="../media/image63.png"/><Relationship Id="rId31" Type="http://schemas.openxmlformats.org/officeDocument/2006/relationships/image" Target="../media/image42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72.png"/><Relationship Id="rId73" Type="http://schemas.openxmlformats.org/officeDocument/2006/relationships/image" Target="../media/image76.png"/><Relationship Id="rId78" Type="http://schemas.openxmlformats.org/officeDocument/2006/relationships/customXml" Target="../ink/ink48.xml"/><Relationship Id="rId81" Type="http://schemas.openxmlformats.org/officeDocument/2006/relationships/image" Target="../media/image80.png"/><Relationship Id="rId4" Type="http://schemas.openxmlformats.org/officeDocument/2006/relationships/image" Target="../media/image7.png"/><Relationship Id="rId22" Type="http://schemas.openxmlformats.org/officeDocument/2006/relationships/customXml" Target="../ink/ink20.xml"/><Relationship Id="rId27" Type="http://schemas.openxmlformats.org/officeDocument/2006/relationships/image" Target="../media/image67.png"/><Relationship Id="rId30" Type="http://schemas.openxmlformats.org/officeDocument/2006/relationships/customXml" Target="../ink/ink24.xml"/><Relationship Id="rId35" Type="http://schemas.openxmlformats.org/officeDocument/2006/relationships/image" Target="../media/image50.png"/><Relationship Id="rId43" Type="http://schemas.openxmlformats.org/officeDocument/2006/relationships/image" Target="../media/image54.png"/><Relationship Id="rId48" Type="http://schemas.openxmlformats.org/officeDocument/2006/relationships/customXml" Target="../ink/ink33.xml"/><Relationship Id="rId56" Type="http://schemas.openxmlformats.org/officeDocument/2006/relationships/customXml" Target="../ink/ink37.xml"/><Relationship Id="rId64" Type="http://schemas.openxmlformats.org/officeDocument/2006/relationships/customXml" Target="../ink/ink41.xml"/><Relationship Id="rId69" Type="http://schemas.openxmlformats.org/officeDocument/2006/relationships/image" Target="../media/image74.png"/><Relationship Id="rId77" Type="http://schemas.openxmlformats.org/officeDocument/2006/relationships/image" Target="../media/image78.png"/><Relationship Id="rId51" Type="http://schemas.openxmlformats.org/officeDocument/2006/relationships/image" Target="../media/image58.png"/><Relationship Id="rId72" Type="http://schemas.openxmlformats.org/officeDocument/2006/relationships/customXml" Target="../ink/ink45.xml"/><Relationship Id="rId80" Type="http://schemas.openxmlformats.org/officeDocument/2006/relationships/customXml" Target="../ink/ink49.xml"/><Relationship Id="rId85" Type="http://schemas.openxmlformats.org/officeDocument/2006/relationships/image" Target="../media/image82.png"/><Relationship Id="rId3" Type="http://schemas.openxmlformats.org/officeDocument/2006/relationships/image" Target="../media/image5.png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47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69.png"/><Relationship Id="rId67" Type="http://schemas.openxmlformats.org/officeDocument/2006/relationships/image" Target="../media/image73.png"/><Relationship Id="rId20" Type="http://schemas.openxmlformats.org/officeDocument/2006/relationships/customXml" Target="../ink/ink19.xml"/><Relationship Id="rId41" Type="http://schemas.openxmlformats.org/officeDocument/2006/relationships/image" Target="../media/image53.png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70" Type="http://schemas.openxmlformats.org/officeDocument/2006/relationships/customXml" Target="../ink/ink44.xml"/><Relationship Id="rId75" Type="http://schemas.openxmlformats.org/officeDocument/2006/relationships/image" Target="../media/image77.png"/><Relationship Id="rId83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0.png"/><Relationship Id="rId26" Type="http://schemas.openxmlformats.org/officeDocument/2006/relationships/image" Target="../media/image810.png"/><Relationship Id="rId39" Type="http://schemas.openxmlformats.org/officeDocument/2006/relationships/customXml" Target="../ink/ink63.xml"/><Relationship Id="rId21" Type="http://schemas.openxmlformats.org/officeDocument/2006/relationships/customXml" Target="../ink/ink54.xml"/><Relationship Id="rId34" Type="http://schemas.openxmlformats.org/officeDocument/2006/relationships/image" Target="../media/image85.png"/><Relationship Id="rId42" Type="http://schemas.openxmlformats.org/officeDocument/2006/relationships/image" Target="../media/image89.png"/><Relationship Id="rId47" Type="http://schemas.openxmlformats.org/officeDocument/2006/relationships/customXml" Target="../ink/ink67.xml"/><Relationship Id="rId50" Type="http://schemas.openxmlformats.org/officeDocument/2006/relationships/image" Target="../media/image93.png"/><Relationship Id="rId55" Type="http://schemas.openxmlformats.org/officeDocument/2006/relationships/customXml" Target="../ink/ink71.xml"/><Relationship Id="rId63" Type="http://schemas.openxmlformats.org/officeDocument/2006/relationships/customXml" Target="../ink/ink75.xml"/><Relationship Id="rId68" Type="http://schemas.openxmlformats.org/officeDocument/2006/relationships/image" Target="../media/image102.png"/><Relationship Id="rId76" Type="http://schemas.openxmlformats.org/officeDocument/2006/relationships/image" Target="../media/image106.png"/><Relationship Id="rId84" Type="http://schemas.openxmlformats.org/officeDocument/2006/relationships/image" Target="../media/image110.png"/><Relationship Id="rId7" Type="http://schemas.openxmlformats.org/officeDocument/2006/relationships/customXml" Target="../ink/ink52.xml"/><Relationship Id="rId71" Type="http://schemas.openxmlformats.org/officeDocument/2006/relationships/customXml" Target="../ink/ink79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58.xml"/><Relationship Id="rId24" Type="http://schemas.openxmlformats.org/officeDocument/2006/relationships/image" Target="../media/image800.png"/><Relationship Id="rId32" Type="http://schemas.openxmlformats.org/officeDocument/2006/relationships/image" Target="../media/image84.png"/><Relationship Id="rId37" Type="http://schemas.openxmlformats.org/officeDocument/2006/relationships/customXml" Target="../ink/ink62.xml"/><Relationship Id="rId40" Type="http://schemas.openxmlformats.org/officeDocument/2006/relationships/image" Target="../media/image88.png"/><Relationship Id="rId45" Type="http://schemas.openxmlformats.org/officeDocument/2006/relationships/customXml" Target="../ink/ink66.xml"/><Relationship Id="rId53" Type="http://schemas.openxmlformats.org/officeDocument/2006/relationships/customXml" Target="../ink/ink70.xml"/><Relationship Id="rId58" Type="http://schemas.openxmlformats.org/officeDocument/2006/relationships/image" Target="../media/image97.png"/><Relationship Id="rId66" Type="http://schemas.openxmlformats.org/officeDocument/2006/relationships/image" Target="../media/image101.png"/><Relationship Id="rId74" Type="http://schemas.openxmlformats.org/officeDocument/2006/relationships/image" Target="../media/image105.png"/><Relationship Id="rId79" Type="http://schemas.openxmlformats.org/officeDocument/2006/relationships/customXml" Target="../ink/ink83.xml"/><Relationship Id="rId5" Type="http://schemas.openxmlformats.org/officeDocument/2006/relationships/image" Target="../media/image7.png"/><Relationship Id="rId23" Type="http://schemas.openxmlformats.org/officeDocument/2006/relationships/customXml" Target="../ink/ink55.xml"/><Relationship Id="rId28" Type="http://schemas.openxmlformats.org/officeDocument/2006/relationships/image" Target="../media/image820.png"/><Relationship Id="rId36" Type="http://schemas.openxmlformats.org/officeDocument/2006/relationships/image" Target="../media/image86.png"/><Relationship Id="rId49" Type="http://schemas.openxmlformats.org/officeDocument/2006/relationships/customXml" Target="../ink/ink68.xml"/><Relationship Id="rId57" Type="http://schemas.openxmlformats.org/officeDocument/2006/relationships/customXml" Target="../ink/ink72.xml"/><Relationship Id="rId61" Type="http://schemas.openxmlformats.org/officeDocument/2006/relationships/customXml" Target="../ink/ink74.xml"/><Relationship Id="rId82" Type="http://schemas.openxmlformats.org/officeDocument/2006/relationships/image" Target="../media/image109.png"/><Relationship Id="rId19" Type="http://schemas.openxmlformats.org/officeDocument/2006/relationships/customXml" Target="../ink/ink53.xml"/><Relationship Id="rId31" Type="http://schemas.openxmlformats.org/officeDocument/2006/relationships/customXml" Target="../ink/ink59.xml"/><Relationship Id="rId44" Type="http://schemas.openxmlformats.org/officeDocument/2006/relationships/image" Target="../media/image90.png"/><Relationship Id="rId52" Type="http://schemas.openxmlformats.org/officeDocument/2006/relationships/image" Target="../media/image94.png"/><Relationship Id="rId60" Type="http://schemas.openxmlformats.org/officeDocument/2006/relationships/image" Target="../media/image98.png"/><Relationship Id="rId65" Type="http://schemas.openxmlformats.org/officeDocument/2006/relationships/customXml" Target="../ink/ink76.xml"/><Relationship Id="rId73" Type="http://schemas.openxmlformats.org/officeDocument/2006/relationships/customXml" Target="../ink/ink80.xml"/><Relationship Id="rId78" Type="http://schemas.openxmlformats.org/officeDocument/2006/relationships/image" Target="../media/image107.png"/><Relationship Id="rId81" Type="http://schemas.openxmlformats.org/officeDocument/2006/relationships/customXml" Target="../ink/ink84.xml"/><Relationship Id="rId4" Type="http://schemas.openxmlformats.org/officeDocument/2006/relationships/image" Target="../media/image5.png"/><Relationship Id="rId22" Type="http://schemas.openxmlformats.org/officeDocument/2006/relationships/image" Target="../media/image790.png"/><Relationship Id="rId27" Type="http://schemas.openxmlformats.org/officeDocument/2006/relationships/customXml" Target="../ink/ink57.xml"/><Relationship Id="rId30" Type="http://schemas.openxmlformats.org/officeDocument/2006/relationships/image" Target="../media/image830.png"/><Relationship Id="rId35" Type="http://schemas.openxmlformats.org/officeDocument/2006/relationships/customXml" Target="../ink/ink61.xml"/><Relationship Id="rId43" Type="http://schemas.openxmlformats.org/officeDocument/2006/relationships/customXml" Target="../ink/ink65.xml"/><Relationship Id="rId48" Type="http://schemas.openxmlformats.org/officeDocument/2006/relationships/image" Target="../media/image92.png"/><Relationship Id="rId56" Type="http://schemas.openxmlformats.org/officeDocument/2006/relationships/image" Target="../media/image96.png"/><Relationship Id="rId64" Type="http://schemas.openxmlformats.org/officeDocument/2006/relationships/image" Target="../media/image100.png"/><Relationship Id="rId69" Type="http://schemas.openxmlformats.org/officeDocument/2006/relationships/customXml" Target="../ink/ink78.xml"/><Relationship Id="rId77" Type="http://schemas.openxmlformats.org/officeDocument/2006/relationships/customXml" Target="../ink/ink82.xml"/><Relationship Id="rId51" Type="http://schemas.openxmlformats.org/officeDocument/2006/relationships/customXml" Target="../ink/ink69.xml"/><Relationship Id="rId72" Type="http://schemas.openxmlformats.org/officeDocument/2006/relationships/image" Target="../media/image104.png"/><Relationship Id="rId80" Type="http://schemas.openxmlformats.org/officeDocument/2006/relationships/image" Target="../media/image108.png"/><Relationship Id="rId3" Type="http://schemas.openxmlformats.org/officeDocument/2006/relationships/image" Target="../media/image3.png"/><Relationship Id="rId25" Type="http://schemas.openxmlformats.org/officeDocument/2006/relationships/customXml" Target="../ink/ink56.xml"/><Relationship Id="rId33" Type="http://schemas.openxmlformats.org/officeDocument/2006/relationships/customXml" Target="../ink/ink60.xml"/><Relationship Id="rId38" Type="http://schemas.openxmlformats.org/officeDocument/2006/relationships/image" Target="../media/image87.png"/><Relationship Id="rId46" Type="http://schemas.openxmlformats.org/officeDocument/2006/relationships/image" Target="../media/image91.png"/><Relationship Id="rId59" Type="http://schemas.openxmlformats.org/officeDocument/2006/relationships/customXml" Target="../ink/ink73.xml"/><Relationship Id="rId67" Type="http://schemas.openxmlformats.org/officeDocument/2006/relationships/customXml" Target="../ink/ink77.xml"/><Relationship Id="rId20" Type="http://schemas.openxmlformats.org/officeDocument/2006/relationships/image" Target="../media/image530.png"/><Relationship Id="rId41" Type="http://schemas.openxmlformats.org/officeDocument/2006/relationships/customXml" Target="../ink/ink64.xml"/><Relationship Id="rId54" Type="http://schemas.openxmlformats.org/officeDocument/2006/relationships/image" Target="../media/image95.png"/><Relationship Id="rId62" Type="http://schemas.openxmlformats.org/officeDocument/2006/relationships/image" Target="../media/image99.png"/><Relationship Id="rId70" Type="http://schemas.openxmlformats.org/officeDocument/2006/relationships/image" Target="../media/image103.png"/><Relationship Id="rId75" Type="http://schemas.openxmlformats.org/officeDocument/2006/relationships/customXml" Target="../ink/ink81.xml"/><Relationship Id="rId83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568F9A89-DA60-866E-18A1-C0F1D54A9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6" t="31982" r="4356" b="23982"/>
          <a:stretch/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effectLst>
            <a:outerShdw blurRad="952500" dist="50800" dir="5400000" algn="ctr" rotWithShape="0">
              <a:srgbClr val="000000">
                <a:alpha val="5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50802" y="2607665"/>
            <a:ext cx="15992847" cy="2585580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 marR="16510" indent="147955">
              <a:lnSpc>
                <a:spcPts val="9420"/>
              </a:lnSpc>
              <a:spcBef>
                <a:spcPts val="2210"/>
              </a:spcBef>
            </a:pPr>
            <a:r>
              <a:rPr lang="en-US" sz="6600" dirty="0"/>
              <a:t>User Privacy on Spotify: Predicting Personal Data from Music Preferences</a:t>
            </a:r>
            <a:endParaRPr lang="en-US" sz="6600" spc="-22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3823" y="396875"/>
            <a:ext cx="5056454" cy="1465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1816" y="9388475"/>
            <a:ext cx="2062764" cy="12565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126" y="9189443"/>
            <a:ext cx="5319209" cy="15706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47881" y="9464675"/>
            <a:ext cx="2018815" cy="12550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93177" y="5896843"/>
            <a:ext cx="7517765" cy="3885038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12850" marR="1215390" algn="ctr">
              <a:lnSpc>
                <a:spcPts val="4700"/>
              </a:lnSpc>
              <a:spcBef>
                <a:spcPts val="295"/>
              </a:spcBef>
              <a:tabLst>
                <a:tab pos="2202815" algn="l"/>
              </a:tabLst>
            </a:pPr>
            <a:r>
              <a:rPr sz="3950" i="1" dirty="0">
                <a:solidFill>
                  <a:srgbClr val="FFFFFF"/>
                </a:solidFill>
                <a:latin typeface="Arial"/>
                <a:cs typeface="Arial"/>
              </a:rPr>
              <a:t>Master </a:t>
            </a:r>
            <a:r>
              <a:rPr sz="3950" i="1" spc="-60" dirty="0">
                <a:solidFill>
                  <a:srgbClr val="FFFFFF"/>
                </a:solidFill>
                <a:latin typeface="Arial"/>
                <a:cs typeface="Arial"/>
              </a:rPr>
              <a:t>Thesis </a:t>
            </a:r>
            <a:r>
              <a:rPr sz="3950" i="1" spc="-40" dirty="0">
                <a:solidFill>
                  <a:srgbClr val="FFFFFF"/>
                </a:solidFill>
                <a:latin typeface="Arial"/>
                <a:cs typeface="Arial"/>
              </a:rPr>
              <a:t>Defense </a:t>
            </a:r>
            <a:r>
              <a:rPr sz="3950" i="1" spc="-10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i="1" spc="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it-IT" sz="3950" i="1" spc="3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00" i="1" spc="44" baseline="20299" dirty="0" err="1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3900" i="1" spc="44" baseline="20299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it-IT" sz="3950" i="1" dirty="0">
                <a:solidFill>
                  <a:srgbClr val="FFFFFF"/>
                </a:solidFill>
                <a:latin typeface="Arial"/>
                <a:cs typeface="Arial"/>
              </a:rPr>
              <a:t>december</a:t>
            </a:r>
            <a:r>
              <a:rPr sz="395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i="1" dirty="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9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700" spc="20" dirty="0">
                <a:solidFill>
                  <a:srgbClr val="FFFFFF"/>
                </a:solidFill>
                <a:latin typeface="Arial MT"/>
                <a:cs typeface="Arial MT"/>
              </a:rPr>
              <a:t>Candidate:</a:t>
            </a:r>
            <a:r>
              <a:rPr sz="3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3700" b="1" spc="-35" dirty="0">
                <a:solidFill>
                  <a:srgbClr val="FFFFFF"/>
                </a:solidFill>
                <a:latin typeface="Arial"/>
                <a:cs typeface="Arial"/>
              </a:rPr>
              <a:t>Jiancheng Ye</a:t>
            </a:r>
            <a:endParaRPr sz="3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700" spc="10" dirty="0">
                <a:solidFill>
                  <a:srgbClr val="FFFFFF"/>
                </a:solidFill>
                <a:latin typeface="Arial MT"/>
                <a:cs typeface="Arial MT"/>
              </a:rPr>
              <a:t>Supervisor</a:t>
            </a:r>
            <a:r>
              <a:rPr sz="3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b="1" spc="45" dirty="0">
                <a:solidFill>
                  <a:srgbClr val="FFFFFF"/>
                </a:solidFill>
                <a:latin typeface="Arial"/>
                <a:cs typeface="Arial"/>
              </a:rPr>
              <a:t>Mauro</a:t>
            </a:r>
            <a:r>
              <a:rPr sz="37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5" dirty="0">
                <a:solidFill>
                  <a:srgbClr val="FFFFFF"/>
                </a:solidFill>
                <a:latin typeface="Arial"/>
                <a:cs typeface="Arial"/>
              </a:rPr>
              <a:t>Conti</a:t>
            </a:r>
            <a:endParaRPr sz="3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700" spc="35" dirty="0">
                <a:solidFill>
                  <a:srgbClr val="FFFFFF"/>
                </a:solidFill>
                <a:latin typeface="Arial MT"/>
                <a:cs typeface="Arial MT"/>
              </a:rPr>
              <a:t>Co-supervisor</a:t>
            </a:r>
            <a:r>
              <a:rPr sz="3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b="1" dirty="0">
                <a:solidFill>
                  <a:srgbClr val="FFFFFF"/>
                </a:solidFill>
                <a:latin typeface="Arial"/>
                <a:cs typeface="Arial"/>
              </a:rPr>
              <a:t>Pier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dirty="0">
                <a:solidFill>
                  <a:srgbClr val="FFFFFF"/>
                </a:solidFill>
                <a:latin typeface="Arial"/>
                <a:cs typeface="Arial"/>
              </a:rPr>
              <a:t>Paolo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50" dirty="0">
                <a:solidFill>
                  <a:srgbClr val="FFFFFF"/>
                </a:solidFill>
                <a:latin typeface="Arial"/>
                <a:cs typeface="Arial"/>
              </a:rPr>
              <a:t>Tricomi</a:t>
            </a:r>
            <a:endParaRPr sz="37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126" y="7788275"/>
            <a:ext cx="3266916" cy="1256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E9B61B4-2BE2-9D28-0990-5AF22D661C64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2CD7D3E-F380-F23F-2816-90FD9D28E6F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09537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40" dirty="0"/>
              <a:t>Proposed</a:t>
            </a:r>
            <a:r>
              <a:rPr sz="7400" spc="-315" dirty="0"/>
              <a:t> </a:t>
            </a:r>
            <a:r>
              <a:rPr sz="7400" spc="-120" dirty="0"/>
              <a:t>Attack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67" name="Immagin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388401" y="2835275"/>
            <a:ext cx="19792800" cy="5943941"/>
          </a:xfrm>
          <a:prstGeom prst="rect">
            <a:avLst/>
          </a:prstGeom>
        </p:spPr>
      </p:pic>
      <p:sp>
        <p:nvSpPr>
          <p:cNvPr id="6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336317D-0920-44F6-873D-7598F9210638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C6921D5-3906-0CFE-117D-DDB0D98EABC2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15947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90" dirty="0"/>
              <a:t>Ou</a:t>
            </a:r>
            <a:r>
              <a:rPr sz="7400" spc="-25" dirty="0"/>
              <a:t>r</a:t>
            </a:r>
            <a:r>
              <a:rPr sz="7400" spc="-290" dirty="0"/>
              <a:t> </a:t>
            </a:r>
            <a:r>
              <a:rPr sz="7400" spc="-75" dirty="0"/>
              <a:t>Cas</a:t>
            </a:r>
            <a:r>
              <a:rPr sz="7400" spc="70" dirty="0"/>
              <a:t>e</a:t>
            </a:r>
            <a:r>
              <a:rPr sz="7400" spc="-290" dirty="0"/>
              <a:t> </a:t>
            </a:r>
            <a:r>
              <a:rPr sz="7400" spc="-285" dirty="0"/>
              <a:t>Study</a:t>
            </a:r>
            <a:r>
              <a:rPr sz="7400" spc="-80" dirty="0"/>
              <a:t>:</a:t>
            </a:r>
            <a:r>
              <a:rPr sz="7400" spc="-290" dirty="0"/>
              <a:t> </a:t>
            </a:r>
            <a:r>
              <a:rPr lang="it-IT" sz="7400" spc="-40" dirty="0"/>
              <a:t>Spotify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849" y="144455"/>
            <a:ext cx="1256506" cy="125650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lang="it-IT" spc="35" dirty="0"/>
              <a:t>10</a:t>
            </a:r>
            <a:r>
              <a:rPr spc="35" dirty="0"/>
              <a:t>/26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B72F944-31E9-ABE4-1350-A6DF93ED8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682875"/>
            <a:ext cx="7542662" cy="685976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FDF9E71-1588-1964-2AEA-965C51DD9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3650" y="2682875"/>
            <a:ext cx="7644172" cy="6676618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DCA6785A-C2AB-F03C-52B6-659528650FB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EFF562FA-B189-9F53-0BFF-D714E666F63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9A0F650-5C43-B1C3-6EA9-B2FFE6BC79A0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5247286-6C2A-8358-E9E1-E442F62680C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6674484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30" dirty="0"/>
              <a:t>Data</a:t>
            </a:r>
            <a:r>
              <a:rPr sz="7400" spc="-345" dirty="0"/>
              <a:t> </a:t>
            </a:r>
            <a:r>
              <a:rPr sz="7400" spc="-145" dirty="0"/>
              <a:t>Collection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15146" y="2518017"/>
            <a:ext cx="13849985" cy="1913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latin typeface="Arial"/>
                <a:cs typeface="Arial"/>
              </a:rPr>
              <a:t>Private</a:t>
            </a:r>
            <a:r>
              <a:rPr sz="3600" b="1" spc="5" dirty="0">
                <a:latin typeface="Arial"/>
                <a:cs typeface="Arial"/>
              </a:rPr>
              <a:t> </a:t>
            </a:r>
            <a:r>
              <a:rPr sz="3600" spc="35" dirty="0">
                <a:latin typeface="Arial MT"/>
                <a:cs typeface="Arial MT"/>
              </a:rPr>
              <a:t>data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25" dirty="0">
                <a:latin typeface="Arial MT"/>
                <a:cs typeface="Arial MT"/>
              </a:rPr>
              <a:t>and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lang="it-IT" sz="3600" spc="10" dirty="0">
                <a:latin typeface="Arial MT"/>
                <a:cs typeface="Arial MT"/>
              </a:rPr>
              <a:t>Spotify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70" dirty="0">
                <a:latin typeface="Arial MT"/>
                <a:cs typeface="Arial MT"/>
              </a:rPr>
              <a:t>ID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55" dirty="0">
                <a:latin typeface="Arial MT"/>
                <a:cs typeface="Arial MT"/>
              </a:rPr>
              <a:t>collected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spc="30" dirty="0">
                <a:latin typeface="Arial MT"/>
                <a:cs typeface="Arial MT"/>
              </a:rPr>
              <a:t>through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35" dirty="0">
                <a:latin typeface="Arial MT"/>
                <a:cs typeface="Arial MT"/>
              </a:rPr>
              <a:t>an</a:t>
            </a:r>
            <a:r>
              <a:rPr sz="3600" spc="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online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i="1" spc="-50" dirty="0">
                <a:latin typeface="Arial"/>
                <a:cs typeface="Arial"/>
              </a:rPr>
              <a:t>survey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it-IT" sz="4800" dirty="0">
              <a:latin typeface="Arial"/>
              <a:cs typeface="Arial"/>
            </a:endParaRPr>
          </a:p>
          <a:p>
            <a:pPr marR="52069" algn="ctr">
              <a:lnSpc>
                <a:spcPct val="100000"/>
              </a:lnSpc>
            </a:pPr>
            <a:r>
              <a:rPr lang="it-IT" sz="4000" b="1" spc="-10" dirty="0">
                <a:latin typeface="Arial"/>
                <a:cs typeface="Arial"/>
              </a:rPr>
              <a:t>Music </a:t>
            </a:r>
            <a:r>
              <a:rPr lang="it-IT" sz="4000" b="1" spc="-10" dirty="0" err="1">
                <a:latin typeface="Arial"/>
                <a:cs typeface="Arial"/>
              </a:rPr>
              <a:t>preference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spc="35" dirty="0">
                <a:latin typeface="Arial MT"/>
                <a:cs typeface="Arial MT"/>
              </a:rPr>
              <a:t>data</a:t>
            </a:r>
            <a:r>
              <a:rPr sz="4000" spc="5" dirty="0">
                <a:latin typeface="Arial MT"/>
                <a:cs typeface="Arial MT"/>
              </a:rPr>
              <a:t> </a:t>
            </a:r>
            <a:r>
              <a:rPr sz="4000" spc="55" dirty="0">
                <a:latin typeface="Arial MT"/>
                <a:cs typeface="Arial MT"/>
              </a:rPr>
              <a:t>collected</a:t>
            </a:r>
            <a:r>
              <a:rPr sz="4000" dirty="0">
                <a:latin typeface="Arial MT"/>
                <a:cs typeface="Arial MT"/>
              </a:rPr>
              <a:t> </a:t>
            </a:r>
            <a:r>
              <a:rPr sz="4000" spc="30" dirty="0">
                <a:latin typeface="Arial MT"/>
                <a:cs typeface="Arial MT"/>
              </a:rPr>
              <a:t>through</a:t>
            </a:r>
            <a:r>
              <a:rPr sz="4000" spc="5" dirty="0">
                <a:latin typeface="Arial MT"/>
                <a:cs typeface="Arial MT"/>
              </a:rPr>
              <a:t> </a:t>
            </a:r>
            <a:r>
              <a:rPr lang="it-IT" sz="4000" i="1" spc="20" dirty="0">
                <a:latin typeface="Arial"/>
                <a:cs typeface="Arial"/>
              </a:rPr>
              <a:t>API Spotify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42632" y="3219419"/>
            <a:ext cx="419100" cy="556895"/>
          </a:xfrm>
          <a:custGeom>
            <a:avLst/>
            <a:gdLst/>
            <a:ahLst/>
            <a:cxnLst/>
            <a:rect l="l" t="t" r="r" b="b"/>
            <a:pathLst>
              <a:path w="419100" h="556895">
                <a:moveTo>
                  <a:pt x="46165" y="300689"/>
                </a:moveTo>
                <a:lnTo>
                  <a:pt x="7591" y="321458"/>
                </a:lnTo>
                <a:lnTo>
                  <a:pt x="0" y="346873"/>
                </a:lnTo>
                <a:lnTo>
                  <a:pt x="842" y="355693"/>
                </a:lnTo>
                <a:lnTo>
                  <a:pt x="176759" y="542740"/>
                </a:lnTo>
                <a:lnTo>
                  <a:pt x="209417" y="556290"/>
                </a:lnTo>
                <a:lnTo>
                  <a:pt x="218238" y="555441"/>
                </a:lnTo>
                <a:lnTo>
                  <a:pt x="226797" y="552896"/>
                </a:lnTo>
                <a:lnTo>
                  <a:pt x="234831" y="548661"/>
                </a:lnTo>
                <a:lnTo>
                  <a:pt x="242076" y="542740"/>
                </a:lnTo>
                <a:lnTo>
                  <a:pt x="386214" y="398641"/>
                </a:lnTo>
                <a:lnTo>
                  <a:pt x="163251" y="398641"/>
                </a:lnTo>
                <a:lnTo>
                  <a:pt x="78824" y="314213"/>
                </a:lnTo>
                <a:lnTo>
                  <a:pt x="63547" y="304070"/>
                </a:lnTo>
                <a:lnTo>
                  <a:pt x="46165" y="300689"/>
                </a:lnTo>
                <a:close/>
              </a:path>
              <a:path w="419100" h="556895">
                <a:moveTo>
                  <a:pt x="209417" y="0"/>
                </a:moveTo>
                <a:lnTo>
                  <a:pt x="191446" y="3627"/>
                </a:lnTo>
                <a:lnTo>
                  <a:pt x="176771" y="13520"/>
                </a:lnTo>
                <a:lnTo>
                  <a:pt x="166878" y="28194"/>
                </a:lnTo>
                <a:lnTo>
                  <a:pt x="163251" y="46166"/>
                </a:lnTo>
                <a:lnTo>
                  <a:pt x="163251" y="398641"/>
                </a:lnTo>
                <a:lnTo>
                  <a:pt x="255583" y="398641"/>
                </a:lnTo>
                <a:lnTo>
                  <a:pt x="255583" y="46166"/>
                </a:lnTo>
                <a:lnTo>
                  <a:pt x="251956" y="28194"/>
                </a:lnTo>
                <a:lnTo>
                  <a:pt x="242063" y="13520"/>
                </a:lnTo>
                <a:lnTo>
                  <a:pt x="227389" y="3627"/>
                </a:lnTo>
                <a:lnTo>
                  <a:pt x="209417" y="0"/>
                </a:lnTo>
                <a:close/>
              </a:path>
              <a:path w="419100" h="556895">
                <a:moveTo>
                  <a:pt x="372669" y="300689"/>
                </a:moveTo>
                <a:lnTo>
                  <a:pt x="355287" y="304070"/>
                </a:lnTo>
                <a:lnTo>
                  <a:pt x="340010" y="314213"/>
                </a:lnTo>
                <a:lnTo>
                  <a:pt x="255583" y="398641"/>
                </a:lnTo>
                <a:lnTo>
                  <a:pt x="386214" y="398641"/>
                </a:lnTo>
                <a:lnTo>
                  <a:pt x="415463" y="364252"/>
                </a:lnTo>
                <a:lnTo>
                  <a:pt x="418835" y="346873"/>
                </a:lnTo>
                <a:lnTo>
                  <a:pt x="417992" y="338052"/>
                </a:lnTo>
                <a:lnTo>
                  <a:pt x="390051" y="304070"/>
                </a:lnTo>
                <a:lnTo>
                  <a:pt x="372669" y="300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42981C-B8C7-AEE2-C1C9-3BF2409B5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4638681"/>
            <a:ext cx="8839200" cy="562171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6448B7-DF16-D74A-442E-E5360BC1E6A8}"/>
              </a:ext>
            </a:extLst>
          </p:cNvPr>
          <p:cNvSpPr txBox="1"/>
          <p:nvPr/>
        </p:nvSpPr>
        <p:spPr>
          <a:xfrm>
            <a:off x="10229298" y="4283075"/>
            <a:ext cx="101526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i="0" dirty="0">
              <a:effectLst/>
              <a:latin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B221299-7020-029A-0779-1F62B9CFB9C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464CE6D-1D57-09EB-8773-8F10825A374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15197323-9AE8-83BA-BE88-35540B34A460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C72A82-663D-7608-6DB3-B4B5B1C0079D}"/>
              </a:ext>
            </a:extLst>
          </p:cNvPr>
          <p:cNvSpPr/>
          <p:nvPr/>
        </p:nvSpPr>
        <p:spPr>
          <a:xfrm>
            <a:off x="0" y="-5493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825548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7400" spc="30" dirty="0"/>
              <a:t>Survey </a:t>
            </a:r>
            <a:r>
              <a:rPr lang="it-IT" sz="7400" spc="30" dirty="0" err="1"/>
              <a:t>Population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6448B7-DF16-D74A-442E-E5360BC1E6A8}"/>
              </a:ext>
            </a:extLst>
          </p:cNvPr>
          <p:cNvSpPr txBox="1"/>
          <p:nvPr/>
        </p:nvSpPr>
        <p:spPr>
          <a:xfrm>
            <a:off x="10229298" y="4283075"/>
            <a:ext cx="101526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i="0" dirty="0">
              <a:effectLst/>
              <a:latin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F8B135-B03D-FFA8-7846-A3F3DA8E1ADA}"/>
              </a:ext>
            </a:extLst>
          </p:cNvPr>
          <p:cNvSpPr txBox="1"/>
          <p:nvPr/>
        </p:nvSpPr>
        <p:spPr>
          <a:xfrm>
            <a:off x="588616" y="1890507"/>
            <a:ext cx="18187200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r>
              <a:rPr lang="en-US" sz="3200" b="1" i="0" dirty="0">
                <a:effectLst/>
                <a:latin typeface="Times New Roman" panose="02020603050405020304" pitchFamily="18" charset="0"/>
              </a:rPr>
              <a:t> 750 valid answers from users from different countries	     Gender</a:t>
            </a: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</a:endParaRPr>
          </a:p>
          <a:p>
            <a:endParaRPr lang="en-US" sz="3200" b="1" i="0" dirty="0">
              <a:effectLst/>
              <a:latin typeface="Times New Roman" panose="02020603050405020304" pitchFamily="18" charset="0"/>
            </a:endParaRPr>
          </a:p>
          <a:p>
            <a:r>
              <a:rPr lang="en-US" sz="3200" b="1" i="0" dirty="0">
                <a:effectLst/>
                <a:latin typeface="Times New Roman" panose="02020603050405020304" pitchFamily="18" charset="0"/>
              </a:rPr>
              <a:t>                   The age ranges from 13 to 55, with the majority between 14 and 36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00F3084-9624-7508-AC14-D1A8BCB3A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9" y="2987675"/>
            <a:ext cx="7461923" cy="5650684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7DC9152B-4AD9-EE92-5B0E-D23794795A8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2CC46E4F-6051-DE28-BFF0-3A7E91EBB0E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F0169AB-96B6-6099-C13E-0E685944B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4" y="3005413"/>
            <a:ext cx="8903436" cy="59258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64EC18-5397-4526-E291-CF0FC0B835FB}"/>
              </a:ext>
            </a:extLst>
          </p:cNvPr>
          <p:cNvSpPr txBox="1"/>
          <p:nvPr/>
        </p:nvSpPr>
        <p:spPr>
          <a:xfrm>
            <a:off x="8527443" y="3216275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0618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08103A18-A56E-0EFD-CBD9-A4E32D1C3AF6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633C053-4568-D5CB-F9C7-FCA1E14EB0C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262695"/>
            <a:ext cx="12825548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7400" spc="30" dirty="0" err="1"/>
              <a:t>Spotfy</a:t>
            </a:r>
            <a:r>
              <a:rPr lang="it-IT" sz="7400" spc="30" dirty="0"/>
              <a:t> Data: Song  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13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6448B7-DF16-D74A-442E-E5360BC1E6A8}"/>
              </a:ext>
            </a:extLst>
          </p:cNvPr>
          <p:cNvSpPr txBox="1"/>
          <p:nvPr/>
        </p:nvSpPr>
        <p:spPr>
          <a:xfrm>
            <a:off x="10285859" y="4283075"/>
            <a:ext cx="101526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i="0" dirty="0">
              <a:effectLst/>
              <a:latin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D0E703-6248-6A43-5A3F-004BF3EA3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2225675"/>
            <a:ext cx="5191134" cy="811869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471F814-D4DF-6582-586F-73435696E83E}"/>
              </a:ext>
            </a:extLst>
          </p:cNvPr>
          <p:cNvSpPr txBox="1"/>
          <p:nvPr/>
        </p:nvSpPr>
        <p:spPr>
          <a:xfrm>
            <a:off x="6851650" y="2378075"/>
            <a:ext cx="112776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E</a:t>
            </a:r>
            <a:r>
              <a:rPr lang="en-US" sz="2800" b="0" i="0" dirty="0">
                <a:effectLst/>
                <a:latin typeface="Times New Roman" panose="02020603050405020304" pitchFamily="18" charset="0"/>
              </a:rPr>
              <a:t>ach track (song) in the JSON file is made by the</a:t>
            </a:r>
            <a:br>
              <a:rPr lang="en-US" sz="2800" dirty="0"/>
            </a:br>
            <a:r>
              <a:rPr lang="en-US" sz="2800" b="0" i="0" dirty="0">
                <a:effectLst/>
                <a:latin typeface="Times New Roman" panose="02020603050405020304" pitchFamily="18" charset="0"/>
              </a:rPr>
              <a:t>following :</a:t>
            </a:r>
          </a:p>
          <a:p>
            <a:endParaRPr lang="en-US" sz="2800" dirty="0">
              <a:latin typeface="Times New Roman" panose="02020603050405020304" pitchFamily="18" charset="0"/>
            </a:endParaRPr>
          </a:p>
          <a:p>
            <a:endParaRPr lang="en-US" sz="2800" b="0" i="0" dirty="0">
              <a:effectLst/>
              <a:latin typeface="Times New Roman" panose="02020603050405020304" pitchFamily="18" charset="0"/>
            </a:endParaRPr>
          </a:p>
          <a:p>
            <a:br>
              <a:rPr lang="en-US" sz="2800" dirty="0"/>
            </a:br>
            <a:r>
              <a:rPr lang="en-US" sz="2800" b="0" i="0" dirty="0">
                <a:effectLst/>
                <a:latin typeface="Times New Roman" panose="02020603050405020304" pitchFamily="18" charset="0"/>
              </a:rPr>
              <a:t>• Artist: contains information about the artists e.g. unique Spotify ID, names, and links to their Spotify pages.</a:t>
            </a:r>
          </a:p>
          <a:p>
            <a:endParaRPr lang="en-US" sz="2800" dirty="0">
              <a:latin typeface="Times New Roman" panose="02020603050405020304" pitchFamily="18" charset="0"/>
            </a:endParaRPr>
          </a:p>
          <a:p>
            <a:r>
              <a:rPr lang="en-US" sz="2800" b="0" i="0" dirty="0">
                <a:effectLst/>
                <a:latin typeface="Times New Roman" panose="02020603050405020304" pitchFamily="18" charset="0"/>
              </a:rPr>
              <a:t>• Time: indicates the date when the user added the song in the playlist;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0" i="0" dirty="0">
                <a:effectLst/>
                <a:latin typeface="Times New Roman" panose="02020603050405020304" pitchFamily="18" charset="0"/>
              </a:rPr>
              <a:t>• Duration: indicates the time duration of the song expressed in milliseconds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0" i="0" dirty="0">
                <a:effectLst/>
                <a:latin typeface="Times New Roman" panose="02020603050405020304" pitchFamily="18" charset="0"/>
              </a:rPr>
              <a:t>• Popularity: a number between 0-100 which indicates the popularity of the song in the Spotify market</a:t>
            </a:r>
            <a:endParaRPr lang="it-IT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31CAE47-EDBD-AFFA-327D-42E962968998}"/>
                  </a:ext>
                </a:extLst>
              </p14:cNvPr>
              <p14:cNvContentPartPr/>
              <p14:nvPr/>
            </p14:nvContentPartPr>
            <p14:xfrm>
              <a:off x="1746716" y="3498380"/>
              <a:ext cx="347292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31CAE47-EDBD-AFFA-327D-42E9629689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2716" y="3390380"/>
                <a:ext cx="3580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E03ABAD-2100-9EA1-0687-C1FBCE4B1BAA}"/>
                  </a:ext>
                </a:extLst>
              </p14:cNvPr>
              <p14:cNvContentPartPr/>
              <p14:nvPr/>
            </p14:nvContentPartPr>
            <p14:xfrm>
              <a:off x="2051276" y="8526860"/>
              <a:ext cx="1652760" cy="3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E03ABAD-2100-9EA1-0687-C1FBCE4B1B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7276" y="8419220"/>
                <a:ext cx="176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CCA36834-6448-26A6-3874-C666E563B490}"/>
                  </a:ext>
                </a:extLst>
              </p14:cNvPr>
              <p14:cNvContentPartPr/>
              <p14:nvPr/>
            </p14:nvContentPartPr>
            <p14:xfrm>
              <a:off x="2068916" y="5982740"/>
              <a:ext cx="215748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CCA36834-6448-26A6-3874-C666E563B4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4916" y="5874740"/>
                <a:ext cx="2265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4885A69-FCE9-6D1E-E9A8-24CDFA155593}"/>
                  </a:ext>
                </a:extLst>
              </p14:cNvPr>
              <p14:cNvContentPartPr/>
              <p14:nvPr/>
            </p14:nvContentPartPr>
            <p14:xfrm>
              <a:off x="1775156" y="5206220"/>
              <a:ext cx="98388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4885A69-FCE9-6D1E-E9A8-24CDFA1555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21516" y="5098220"/>
                <a:ext cx="10915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ject 9">
            <a:extLst>
              <a:ext uri="{FF2B5EF4-FFF2-40B4-BE49-F238E27FC236}">
                <a16:creationId xmlns:a16="http://schemas.microsoft.com/office/drawing/2014/main" id="{01AA972A-3EEE-35D2-B6F5-B6F7344BE2D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BB0E66-2E3F-9A79-9FBB-EB3B91188B6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107814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98235E41-29C7-511C-F5AB-CB73F9A4FF9B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529818D-FC12-715C-D582-0BC77AA28F5B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825548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7400" spc="30" dirty="0"/>
              <a:t>Playlist Features 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14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6448B7-DF16-D74A-442E-E5360BC1E6A8}"/>
              </a:ext>
            </a:extLst>
          </p:cNvPr>
          <p:cNvSpPr txBox="1"/>
          <p:nvPr/>
        </p:nvSpPr>
        <p:spPr>
          <a:xfrm>
            <a:off x="10285859" y="4283075"/>
            <a:ext cx="101526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i="0" dirty="0">
              <a:effectLst/>
              <a:latin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3026A38F-7F25-79E6-DB3B-49A280917E6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4B50E28-6553-D7F5-2120-48E5C3E6A91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84BE514-EFA4-F59E-BB90-1CF1FC2FBBBB}"/>
              </a:ext>
            </a:extLst>
          </p:cNvPr>
          <p:cNvCxnSpPr/>
          <p:nvPr/>
        </p:nvCxnSpPr>
        <p:spPr>
          <a:xfrm>
            <a:off x="10052050" y="3140075"/>
            <a:ext cx="0" cy="64008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9B7694-A093-0B95-DBA1-C5B14721C3E9}"/>
              </a:ext>
            </a:extLst>
          </p:cNvPr>
          <p:cNvSpPr txBox="1"/>
          <p:nvPr/>
        </p:nvSpPr>
        <p:spPr>
          <a:xfrm>
            <a:off x="908050" y="3045937"/>
            <a:ext cx="84581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– </a:t>
            </a:r>
            <a:r>
              <a:rPr lang="en-US" sz="2400" b="1" dirty="0"/>
              <a:t>prevalent song language</a:t>
            </a:r>
          </a:p>
          <a:p>
            <a:endParaRPr lang="en-US" sz="2400" b="1" dirty="0"/>
          </a:p>
          <a:p>
            <a:r>
              <a:rPr lang="en-US" sz="2400" b="1" dirty="0"/>
              <a:t>– average years publication </a:t>
            </a:r>
          </a:p>
          <a:p>
            <a:endParaRPr lang="en-US" sz="2400" b="1" dirty="0"/>
          </a:p>
          <a:p>
            <a:r>
              <a:rPr lang="en-US" sz="2400" b="1" dirty="0"/>
              <a:t>– number of songs</a:t>
            </a:r>
          </a:p>
          <a:p>
            <a:endParaRPr lang="en-US" sz="2400" b="1" dirty="0"/>
          </a:p>
          <a:p>
            <a:r>
              <a:rPr lang="en-US" sz="2400" b="1" dirty="0"/>
              <a:t>– number of followers</a:t>
            </a:r>
          </a:p>
          <a:p>
            <a:endParaRPr lang="en-US" sz="2400" b="1" dirty="0"/>
          </a:p>
          <a:p>
            <a:r>
              <a:rPr lang="en-US" sz="2400" b="1" dirty="0"/>
              <a:t>– ratio male artist </a:t>
            </a:r>
          </a:p>
          <a:p>
            <a:endParaRPr lang="en-US" sz="2400" b="1" dirty="0"/>
          </a:p>
          <a:p>
            <a:r>
              <a:rPr lang="en-US" sz="2400" b="1" dirty="0"/>
              <a:t>– ratio female artist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it-IT" sz="24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31DC7C-3B5E-48A2-DEA5-A6D0BBCD45D6}"/>
              </a:ext>
            </a:extLst>
          </p:cNvPr>
          <p:cNvSpPr txBox="1"/>
          <p:nvPr/>
        </p:nvSpPr>
        <p:spPr>
          <a:xfrm>
            <a:off x="1517650" y="2225675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Content features</a:t>
            </a:r>
            <a:endParaRPr lang="it-IT" sz="4000" b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C6500A-A2AD-09FE-1EE6-DDC23F1A6187}"/>
              </a:ext>
            </a:extLst>
          </p:cNvPr>
          <p:cNvSpPr txBox="1"/>
          <p:nvPr/>
        </p:nvSpPr>
        <p:spPr>
          <a:xfrm>
            <a:off x="13176252" y="215424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Audio features</a:t>
            </a:r>
            <a:endParaRPr lang="it-IT" sz="4000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1867F93-ACC4-A533-096B-B6032343D938}"/>
              </a:ext>
            </a:extLst>
          </p:cNvPr>
          <p:cNvSpPr txBox="1"/>
          <p:nvPr/>
        </p:nvSpPr>
        <p:spPr>
          <a:xfrm>
            <a:off x="10709506" y="3309401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features relative to the audio statistical given by directly by Spotify API: </a:t>
            </a:r>
          </a:p>
          <a:p>
            <a:endParaRPr lang="en-US" sz="2400" dirty="0"/>
          </a:p>
          <a:p>
            <a:r>
              <a:rPr lang="en-US" sz="2400" dirty="0"/>
              <a:t>– </a:t>
            </a:r>
            <a:r>
              <a:rPr lang="en-US" sz="2400" b="1" dirty="0"/>
              <a:t>danceability: </a:t>
            </a:r>
            <a:r>
              <a:rPr lang="en-US" sz="2400" dirty="0"/>
              <a:t>describes the suitability of a track for dancing in terms of its tempo and rhythm stability. A value of 0.0 is least danceable and 1.0 is most danceable; </a:t>
            </a:r>
          </a:p>
          <a:p>
            <a:endParaRPr lang="en-US" sz="2400" dirty="0"/>
          </a:p>
          <a:p>
            <a:r>
              <a:rPr lang="en-US" sz="2400" b="1" dirty="0"/>
              <a:t>– </a:t>
            </a:r>
            <a:r>
              <a:rPr lang="en-US" sz="2400" b="1" dirty="0" err="1"/>
              <a:t>instrumentalness</a:t>
            </a:r>
            <a:r>
              <a:rPr lang="en-US" sz="2400" dirty="0"/>
              <a:t>: indicates whether a track contains no vocals;</a:t>
            </a:r>
          </a:p>
          <a:p>
            <a:endParaRPr lang="en-US" sz="2400" dirty="0"/>
          </a:p>
          <a:p>
            <a:r>
              <a:rPr lang="en-US" sz="2400" b="1" dirty="0"/>
              <a:t>– tempo: </a:t>
            </a:r>
            <a:r>
              <a:rPr lang="en-US" sz="2400" dirty="0"/>
              <a:t>which indicates the overall estimated tempo of a track in beats per minute (BPM);</a:t>
            </a:r>
          </a:p>
        </p:txBody>
      </p:sp>
    </p:spTree>
    <p:extLst>
      <p:ext uri="{BB962C8B-B14F-4D97-AF65-F5344CB8AC3E}">
        <p14:creationId xmlns:p14="http://schemas.microsoft.com/office/powerpoint/2010/main" val="53743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F416E9A-B792-9826-EE9F-4610E10AC73B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0986E02-EE80-FA5E-37F6-4C6B603BAD62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387794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75" dirty="0"/>
              <a:t>Datasets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73237" y="4520744"/>
            <a:ext cx="37211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0" dirty="0">
                <a:latin typeface="Arial MT"/>
                <a:cs typeface="Arial MT"/>
              </a:rPr>
              <a:t>Analysis </a:t>
            </a:r>
            <a:r>
              <a:rPr sz="3950" spc="35" dirty="0">
                <a:latin typeface="Arial MT"/>
                <a:cs typeface="Arial MT"/>
              </a:rPr>
              <a:t>done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at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35" dirty="0"/>
              <a:t>1</a:t>
            </a:r>
            <a:r>
              <a:rPr lang="it-IT" spc="35" dirty="0"/>
              <a:t>5</a:t>
            </a:r>
            <a:r>
              <a:rPr spc="35" dirty="0"/>
              <a:t>/26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17863" y="3296540"/>
            <a:ext cx="758190" cy="2664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300" spc="-15" dirty="0">
                <a:latin typeface="Arial MT"/>
                <a:cs typeface="Arial MT"/>
              </a:rPr>
              <a:t>{</a:t>
            </a:r>
            <a:endParaRPr sz="173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63140" y="4052154"/>
            <a:ext cx="56467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3950" spc="75" dirty="0">
                <a:latin typeface="Arial MT"/>
                <a:cs typeface="Arial MT"/>
              </a:rPr>
              <a:t>Playlist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-30" dirty="0">
                <a:latin typeface="Arial MT"/>
                <a:cs typeface="Arial MT"/>
              </a:rPr>
              <a:t>level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-50" dirty="0">
                <a:latin typeface="Arial MT"/>
                <a:cs typeface="Arial MT"/>
              </a:rPr>
              <a:t>(</a:t>
            </a:r>
            <a:r>
              <a:rPr lang="it-IT" sz="4000" b="0" i="0" dirty="0">
                <a:effectLst/>
                <a:latin typeface="Times New Roman" panose="02020603050405020304" pitchFamily="18" charset="0"/>
              </a:rPr>
              <a:t>8777 ×87)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63140" y="5029162"/>
            <a:ext cx="73231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4790" algn="l"/>
              </a:tabLst>
            </a:pPr>
            <a:r>
              <a:rPr lang="it-IT" sz="3950" spc="-35" dirty="0">
                <a:latin typeface="Arial MT"/>
                <a:cs typeface="Arial MT"/>
              </a:rPr>
              <a:t>Song </a:t>
            </a:r>
            <a:r>
              <a:rPr sz="3950" spc="-30" dirty="0">
                <a:latin typeface="Arial MT"/>
                <a:cs typeface="Arial MT"/>
              </a:rPr>
              <a:t>level </a:t>
            </a:r>
            <a:r>
              <a:rPr lang="it-IT" sz="3950" spc="-30" dirty="0">
                <a:latin typeface="Arial MT"/>
                <a:cs typeface="Arial MT"/>
              </a:rPr>
              <a:t>(</a:t>
            </a:r>
            <a:r>
              <a:rPr lang="it-IT" sz="4000" b="0" i="0" dirty="0">
                <a:effectLst/>
                <a:latin typeface="Times New Roman" panose="02020603050405020304" pitchFamily="18" charset="0"/>
              </a:rPr>
              <a:t>402.999 × 65)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1519" y="7305539"/>
            <a:ext cx="13125731" cy="621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35" dirty="0">
                <a:latin typeface="Arial MT"/>
                <a:cs typeface="Arial MT"/>
              </a:rPr>
              <a:t>In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total,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data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about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lang="it-IT" sz="3950" dirty="0">
                <a:latin typeface="Arial MT"/>
                <a:cs typeface="Arial MT"/>
              </a:rPr>
              <a:t>8777 playlists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lang="it-IT" sz="3950" dirty="0">
                <a:latin typeface="Arial MT"/>
                <a:cs typeface="Arial MT"/>
              </a:rPr>
              <a:t>402,999 songs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66BE597-96A5-DC44-4E99-22CF0D3570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FBFA04E-94F3-13AB-FB3D-EC3C3B41289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A8B1F020-CD6E-5D67-4A75-0B6D6B340013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B4000E-1241-867A-9B09-507193265573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910526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45" dirty="0"/>
              <a:t>Mai</a:t>
            </a:r>
            <a:r>
              <a:rPr sz="7400" spc="120" dirty="0"/>
              <a:t>n</a:t>
            </a:r>
            <a:r>
              <a:rPr sz="7400" spc="-290" dirty="0"/>
              <a:t> </a:t>
            </a:r>
            <a:r>
              <a:rPr sz="7400" spc="-965" dirty="0"/>
              <a:t>T</a:t>
            </a:r>
            <a:r>
              <a:rPr sz="7400" spc="-10" dirty="0"/>
              <a:t>a</a:t>
            </a:r>
            <a:r>
              <a:rPr sz="7400" spc="-355" dirty="0"/>
              <a:t>r</a:t>
            </a:r>
            <a:r>
              <a:rPr sz="7400" spc="-35" dirty="0"/>
              <a:t>ge</a:t>
            </a:r>
            <a:r>
              <a:rPr sz="7400" spc="65" dirty="0"/>
              <a:t>t</a:t>
            </a:r>
            <a:r>
              <a:rPr sz="7400" spc="-290" dirty="0"/>
              <a:t> </a:t>
            </a:r>
            <a:r>
              <a:rPr sz="7400" spc="-114" dirty="0"/>
              <a:t>Featu</a:t>
            </a:r>
            <a:r>
              <a:rPr sz="7400" spc="-280" dirty="0"/>
              <a:t>r</a:t>
            </a:r>
            <a:r>
              <a:rPr sz="7400" spc="-145" dirty="0"/>
              <a:t>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09046" y="3363362"/>
            <a:ext cx="3286125" cy="4116704"/>
          </a:xfrm>
          <a:prstGeom prst="rect">
            <a:avLst/>
          </a:prstGeom>
        </p:spPr>
        <p:txBody>
          <a:bodyPr vert="horz" wrap="square" lIns="0" tIns="297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3850" spc="30" dirty="0">
                <a:latin typeface="Arial MT"/>
                <a:cs typeface="Arial MT"/>
              </a:rPr>
              <a:t>Main</a:t>
            </a:r>
            <a:r>
              <a:rPr sz="3850" spc="-30" dirty="0">
                <a:latin typeface="Arial MT"/>
                <a:cs typeface="Arial MT"/>
              </a:rPr>
              <a:t> </a:t>
            </a:r>
            <a:r>
              <a:rPr sz="3850" spc="20" dirty="0">
                <a:latin typeface="Arial MT"/>
                <a:cs typeface="Arial MT"/>
              </a:rPr>
              <a:t>targets: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20"/>
              </a:lnSpc>
              <a:spcBef>
                <a:spcPts val="2250"/>
              </a:spcBef>
              <a:buAutoNum type="arabicPeriod"/>
              <a:tabLst>
                <a:tab pos="720090" algn="l"/>
                <a:tab pos="720725" algn="l"/>
              </a:tabLst>
            </a:pPr>
            <a:r>
              <a:rPr sz="3850" dirty="0">
                <a:latin typeface="Arial MT"/>
                <a:cs typeface="Arial MT"/>
              </a:rPr>
              <a:t>Gender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-15" dirty="0">
                <a:latin typeface="Arial MT"/>
                <a:cs typeface="Arial MT"/>
              </a:rPr>
              <a:t>Age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60" dirty="0">
                <a:latin typeface="Arial MT"/>
                <a:cs typeface="Arial MT"/>
              </a:rPr>
              <a:t>Occupation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45" dirty="0">
                <a:latin typeface="Arial MT"/>
                <a:cs typeface="Arial MT"/>
              </a:rPr>
              <a:t>Economic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20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10" dirty="0">
                <a:latin typeface="Arial MT"/>
                <a:cs typeface="Arial MT"/>
              </a:rPr>
              <a:t>Personality</a:t>
            </a:r>
            <a:endParaRPr sz="38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6710" y="6106194"/>
            <a:ext cx="21196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Extroversion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6710" y="6556442"/>
            <a:ext cx="25107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Ag</a:t>
            </a:r>
            <a:r>
              <a:rPr sz="2950" spc="-50" dirty="0">
                <a:latin typeface="Arial MT"/>
                <a:cs typeface="Arial MT"/>
              </a:rPr>
              <a:t>r</a:t>
            </a:r>
            <a:r>
              <a:rPr sz="2950" spc="-10" dirty="0">
                <a:latin typeface="Arial MT"/>
                <a:cs typeface="Arial MT"/>
              </a:rPr>
              <a:t>eeableness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6710" y="7006690"/>
            <a:ext cx="32162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0" dirty="0">
                <a:latin typeface="Arial MT"/>
                <a:cs typeface="Arial MT"/>
              </a:rPr>
              <a:t>Conscientiousness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86710" y="7456938"/>
            <a:ext cx="20434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5" dirty="0">
                <a:latin typeface="Arial MT"/>
                <a:cs typeface="Arial MT"/>
              </a:rPr>
              <a:t>Neuroticism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6710" y="7907186"/>
            <a:ext cx="17367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 MT"/>
                <a:cs typeface="Arial MT"/>
              </a:rPr>
              <a:t>Openness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0151" y="5319274"/>
            <a:ext cx="897255" cy="3166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600" spc="-20" dirty="0">
                <a:latin typeface="Arial MT"/>
                <a:cs typeface="Arial MT"/>
              </a:rPr>
              <a:t>{</a:t>
            </a:r>
            <a:endParaRPr sz="20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49191" y="6958557"/>
            <a:ext cx="837565" cy="531495"/>
            <a:chOff x="4849191" y="6958557"/>
            <a:chExt cx="837565" cy="531495"/>
          </a:xfrm>
        </p:grpSpPr>
        <p:sp>
          <p:nvSpPr>
            <p:cNvPr id="14" name="object 14"/>
            <p:cNvSpPr/>
            <p:nvPr/>
          </p:nvSpPr>
          <p:spPr>
            <a:xfrm>
              <a:off x="4853118" y="6962484"/>
              <a:ext cx="829944" cy="523875"/>
            </a:xfrm>
            <a:custGeom>
              <a:avLst/>
              <a:gdLst/>
              <a:ahLst/>
              <a:cxnLst/>
              <a:rect l="l" t="t" r="r" b="b"/>
              <a:pathLst>
                <a:path w="829945" h="523875">
                  <a:moveTo>
                    <a:pt x="517168" y="0"/>
                  </a:moveTo>
                  <a:lnTo>
                    <a:pt x="479277" y="9490"/>
                  </a:lnTo>
                  <a:lnTo>
                    <a:pt x="448312" y="57707"/>
                  </a:lnTo>
                  <a:lnTo>
                    <a:pt x="453352" y="79434"/>
                  </a:lnTo>
                  <a:lnTo>
                    <a:pt x="468475" y="98531"/>
                  </a:lnTo>
                  <a:lnTo>
                    <a:pt x="594352" y="204064"/>
                  </a:lnTo>
                  <a:lnTo>
                    <a:pt x="68831" y="204064"/>
                  </a:lnTo>
                  <a:lnTo>
                    <a:pt x="42036" y="208599"/>
                  </a:lnTo>
                  <a:lnTo>
                    <a:pt x="20158" y="220965"/>
                  </a:lnTo>
                  <a:lnTo>
                    <a:pt x="5408" y="239307"/>
                  </a:lnTo>
                  <a:lnTo>
                    <a:pt x="0" y="261772"/>
                  </a:lnTo>
                  <a:lnTo>
                    <a:pt x="5408" y="284236"/>
                  </a:lnTo>
                  <a:lnTo>
                    <a:pt x="20158" y="302579"/>
                  </a:lnTo>
                  <a:lnTo>
                    <a:pt x="42036" y="314945"/>
                  </a:lnTo>
                  <a:lnTo>
                    <a:pt x="68831" y="319479"/>
                  </a:lnTo>
                  <a:lnTo>
                    <a:pt x="594352" y="319479"/>
                  </a:lnTo>
                  <a:lnTo>
                    <a:pt x="468475" y="425013"/>
                  </a:lnTo>
                  <a:lnTo>
                    <a:pt x="453352" y="444110"/>
                  </a:lnTo>
                  <a:lnTo>
                    <a:pt x="448312" y="465837"/>
                  </a:lnTo>
                  <a:lnTo>
                    <a:pt x="453352" y="487564"/>
                  </a:lnTo>
                  <a:lnTo>
                    <a:pt x="491255" y="519329"/>
                  </a:lnTo>
                  <a:lnTo>
                    <a:pt x="517168" y="523544"/>
                  </a:lnTo>
                  <a:lnTo>
                    <a:pt x="530319" y="522490"/>
                  </a:lnTo>
                  <a:lnTo>
                    <a:pt x="565861" y="506661"/>
                  </a:lnTo>
                  <a:lnTo>
                    <a:pt x="809213" y="302579"/>
                  </a:lnTo>
                  <a:lnTo>
                    <a:pt x="829398" y="261772"/>
                  </a:lnTo>
                  <a:lnTo>
                    <a:pt x="828132" y="250746"/>
                  </a:lnTo>
                  <a:lnTo>
                    <a:pt x="565861" y="16883"/>
                  </a:lnTo>
                  <a:lnTo>
                    <a:pt x="530319" y="1053"/>
                  </a:lnTo>
                  <a:lnTo>
                    <a:pt x="517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53118" y="6962484"/>
              <a:ext cx="829944" cy="523875"/>
            </a:xfrm>
            <a:custGeom>
              <a:avLst/>
              <a:gdLst/>
              <a:ahLst/>
              <a:cxnLst/>
              <a:rect l="l" t="t" r="r" b="b"/>
              <a:pathLst>
                <a:path w="829945" h="523875">
                  <a:moveTo>
                    <a:pt x="517168" y="0"/>
                  </a:moveTo>
                  <a:lnTo>
                    <a:pt x="479277" y="9490"/>
                  </a:lnTo>
                  <a:lnTo>
                    <a:pt x="448311" y="57707"/>
                  </a:lnTo>
                  <a:lnTo>
                    <a:pt x="453352" y="79434"/>
                  </a:lnTo>
                  <a:lnTo>
                    <a:pt x="468475" y="98530"/>
                  </a:lnTo>
                  <a:lnTo>
                    <a:pt x="594351" y="204064"/>
                  </a:lnTo>
                  <a:lnTo>
                    <a:pt x="68830" y="204064"/>
                  </a:lnTo>
                  <a:lnTo>
                    <a:pt x="42036" y="208599"/>
                  </a:lnTo>
                  <a:lnTo>
                    <a:pt x="20157" y="220965"/>
                  </a:lnTo>
                  <a:lnTo>
                    <a:pt x="5408" y="239307"/>
                  </a:lnTo>
                  <a:lnTo>
                    <a:pt x="0" y="261772"/>
                  </a:lnTo>
                  <a:lnTo>
                    <a:pt x="5408" y="284236"/>
                  </a:lnTo>
                  <a:lnTo>
                    <a:pt x="20157" y="302579"/>
                  </a:lnTo>
                  <a:lnTo>
                    <a:pt x="42036" y="314945"/>
                  </a:lnTo>
                  <a:lnTo>
                    <a:pt x="68830" y="319479"/>
                  </a:lnTo>
                  <a:lnTo>
                    <a:pt x="594351" y="319479"/>
                  </a:lnTo>
                  <a:lnTo>
                    <a:pt x="468475" y="425013"/>
                  </a:lnTo>
                  <a:lnTo>
                    <a:pt x="453352" y="444110"/>
                  </a:lnTo>
                  <a:lnTo>
                    <a:pt x="448311" y="465837"/>
                  </a:lnTo>
                  <a:lnTo>
                    <a:pt x="453352" y="487564"/>
                  </a:lnTo>
                  <a:lnTo>
                    <a:pt x="491255" y="519329"/>
                  </a:lnTo>
                  <a:lnTo>
                    <a:pt x="517168" y="523544"/>
                  </a:lnTo>
                  <a:lnTo>
                    <a:pt x="530318" y="522490"/>
                  </a:lnTo>
                  <a:lnTo>
                    <a:pt x="565861" y="506661"/>
                  </a:lnTo>
                  <a:lnTo>
                    <a:pt x="809196" y="302596"/>
                  </a:lnTo>
                  <a:lnTo>
                    <a:pt x="829398" y="261772"/>
                  </a:lnTo>
                  <a:lnTo>
                    <a:pt x="828132" y="250746"/>
                  </a:lnTo>
                  <a:lnTo>
                    <a:pt x="565861" y="16883"/>
                  </a:lnTo>
                  <a:lnTo>
                    <a:pt x="530318" y="1053"/>
                  </a:lnTo>
                  <a:lnTo>
                    <a:pt x="517168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156414" y="4008845"/>
            <a:ext cx="1748155" cy="1748155"/>
            <a:chOff x="11156414" y="4008845"/>
            <a:chExt cx="1748155" cy="174815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414" y="4008845"/>
              <a:ext cx="1747669" cy="17481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9970" y="4294745"/>
              <a:ext cx="1142101" cy="117631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202204" y="2842896"/>
            <a:ext cx="6854190" cy="235712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950" spc="-60" dirty="0">
                <a:latin typeface="Arial MT"/>
                <a:cs typeface="Arial MT"/>
              </a:rPr>
              <a:t>Gender,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Age,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Personality</a:t>
            </a:r>
          </a:p>
          <a:p>
            <a:pPr marL="2159000" marR="5080">
              <a:lnSpc>
                <a:spcPts val="4700"/>
              </a:lnSpc>
              <a:spcBef>
                <a:spcPts val="2230"/>
              </a:spcBef>
              <a:buFont typeface="MS UI Gothic"/>
              <a:buChar char="➜"/>
              <a:tabLst>
                <a:tab pos="2765425" algn="l"/>
              </a:tabLst>
            </a:pPr>
            <a:r>
              <a:rPr sz="3950" spc="110" dirty="0">
                <a:latin typeface="Arial MT"/>
                <a:cs typeface="Arial MT"/>
              </a:rPr>
              <a:t>to </a:t>
            </a:r>
            <a:r>
              <a:rPr sz="3950" spc="15" dirty="0">
                <a:latin typeface="Arial MT"/>
                <a:cs typeface="Arial MT"/>
              </a:rPr>
              <a:t>target </a:t>
            </a:r>
            <a:r>
              <a:rPr sz="3950" spc="10" dirty="0">
                <a:latin typeface="Arial MT"/>
                <a:cs typeface="Arial MT"/>
              </a:rPr>
              <a:t>precise </a:t>
            </a:r>
            <a:r>
              <a:rPr sz="3950" spc="1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categories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lang="it-IT" sz="3950" spc="-15" dirty="0">
                <a:latin typeface="Arial MT"/>
                <a:cs typeface="Arial MT"/>
              </a:rPr>
              <a:t>user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7691" y="6173735"/>
            <a:ext cx="7047865" cy="2996333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sz="3950" spc="50" dirty="0">
                <a:latin typeface="Arial MT"/>
                <a:cs typeface="Arial MT"/>
              </a:rPr>
              <a:t>Occupation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Economic</a:t>
            </a:r>
            <a:endParaRPr sz="3950" dirty="0">
              <a:latin typeface="Arial MT"/>
              <a:cs typeface="Arial MT"/>
            </a:endParaRPr>
          </a:p>
          <a:p>
            <a:pPr marL="2165350" marR="5080">
              <a:lnSpc>
                <a:spcPts val="4700"/>
              </a:lnSpc>
              <a:spcBef>
                <a:spcPts val="2265"/>
              </a:spcBef>
              <a:buFont typeface="MS UI Gothic"/>
              <a:buChar char="➜"/>
              <a:tabLst>
                <a:tab pos="2771140" algn="l"/>
              </a:tabLst>
            </a:pP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find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best</a:t>
            </a:r>
            <a:r>
              <a:rPr sz="3950" spc="-2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victims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lang="it-IT" sz="3950" spc="-5" dirty="0">
                <a:latin typeface="Arial MT"/>
                <a:cs typeface="Arial MT"/>
              </a:rPr>
              <a:t> advertisement or phishing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151492" y="7356705"/>
            <a:ext cx="1723389" cy="1723389"/>
            <a:chOff x="11151492" y="7356705"/>
            <a:chExt cx="1723389" cy="1723389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1492" y="7356705"/>
              <a:ext cx="1722831" cy="17232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5283" y="8393209"/>
              <a:ext cx="352451" cy="4055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9754" y="8445209"/>
              <a:ext cx="326137" cy="33258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16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78F6D8F3-8C09-7897-A239-398C53F6DB9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466607CD-DAFE-B08D-A7D0-9417C8BB4FE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C2BEEEEE-E359-ECEA-0383-EF2E49AECA8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F8A59A-4A71-B3D8-99C5-DD9BB54751C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93050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45" dirty="0"/>
              <a:t>Mai</a:t>
            </a:r>
            <a:r>
              <a:rPr sz="7400" spc="120" dirty="0"/>
              <a:t>n</a:t>
            </a:r>
            <a:r>
              <a:rPr sz="7400" spc="-290" dirty="0"/>
              <a:t> </a:t>
            </a:r>
            <a:r>
              <a:rPr sz="7400" spc="-965" dirty="0"/>
              <a:t>T</a:t>
            </a:r>
            <a:r>
              <a:rPr sz="7400" spc="-10" dirty="0"/>
              <a:t>a</a:t>
            </a:r>
            <a:r>
              <a:rPr sz="7400" spc="-355" dirty="0"/>
              <a:t>r</a:t>
            </a:r>
            <a:r>
              <a:rPr sz="7400" spc="-35" dirty="0"/>
              <a:t>ge</a:t>
            </a:r>
            <a:r>
              <a:rPr sz="7400" spc="65" dirty="0"/>
              <a:t>t</a:t>
            </a:r>
            <a:r>
              <a:rPr sz="7400" spc="-290" dirty="0"/>
              <a:t> </a:t>
            </a:r>
            <a:r>
              <a:rPr sz="7400" spc="-114" dirty="0"/>
              <a:t>Featu</a:t>
            </a:r>
            <a:r>
              <a:rPr sz="7400" spc="-280" dirty="0"/>
              <a:t>r</a:t>
            </a:r>
            <a:r>
              <a:rPr sz="7400" spc="-145" dirty="0"/>
              <a:t>e</a:t>
            </a:r>
            <a:r>
              <a:rPr sz="7400" spc="5" dirty="0"/>
              <a:t>s</a:t>
            </a:r>
            <a:r>
              <a:rPr sz="7400" spc="-290" dirty="0"/>
              <a:t> </a:t>
            </a:r>
            <a:r>
              <a:rPr sz="7400" spc="-285" dirty="0"/>
              <a:t>Analysis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543411" y="3040744"/>
            <a:ext cx="3721100" cy="1228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4730"/>
              </a:lnSpc>
              <a:spcBef>
                <a:spcPts val="105"/>
              </a:spcBef>
            </a:pPr>
            <a:r>
              <a:rPr sz="3950" b="1" u="heavy" spc="10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PROBLEM</a:t>
            </a:r>
            <a:r>
              <a:rPr sz="3950" spc="10" dirty="0">
                <a:solidFill>
                  <a:srgbClr val="FF2600"/>
                </a:solidFill>
                <a:latin typeface="Arial MT"/>
                <a:cs typeface="Arial MT"/>
              </a:rPr>
              <a:t>:</a:t>
            </a:r>
            <a:endParaRPr sz="3950" dirty="0">
              <a:latin typeface="Arial MT"/>
              <a:cs typeface="Arial MT"/>
            </a:endParaRPr>
          </a:p>
          <a:p>
            <a:pPr algn="ctr">
              <a:lnSpc>
                <a:spcPts val="4730"/>
              </a:lnSpc>
            </a:pPr>
            <a:r>
              <a:rPr sz="3950" spc="-15" dirty="0">
                <a:solidFill>
                  <a:srgbClr val="FF2600"/>
                </a:solidFill>
                <a:latin typeface="Arial MT"/>
                <a:cs typeface="Arial MT"/>
              </a:rPr>
              <a:t>Class</a:t>
            </a:r>
            <a:r>
              <a:rPr sz="3950" spc="-40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950" spc="15" dirty="0">
                <a:solidFill>
                  <a:srgbClr val="FF2600"/>
                </a:solidFill>
                <a:latin typeface="Arial MT"/>
                <a:cs typeface="Arial MT"/>
              </a:rPr>
              <a:t>imbalance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87335" y="7087328"/>
            <a:ext cx="4233545" cy="1228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4730"/>
              </a:lnSpc>
              <a:spcBef>
                <a:spcPts val="105"/>
              </a:spcBef>
            </a:pPr>
            <a:r>
              <a:rPr sz="3950" b="1" u="heavy" spc="10" dirty="0">
                <a:solidFill>
                  <a:srgbClr val="008F00"/>
                </a:solidFill>
                <a:uFill>
                  <a:solidFill>
                    <a:srgbClr val="008F00"/>
                  </a:solidFill>
                </a:uFill>
                <a:latin typeface="Arial"/>
                <a:cs typeface="Arial"/>
              </a:rPr>
              <a:t>SOLUTION</a:t>
            </a:r>
            <a:r>
              <a:rPr sz="3950" spc="10" dirty="0">
                <a:solidFill>
                  <a:srgbClr val="008F00"/>
                </a:solidFill>
                <a:latin typeface="Arial MT"/>
                <a:cs typeface="Arial MT"/>
              </a:rPr>
              <a:t>:</a:t>
            </a:r>
            <a:endParaRPr sz="3950" dirty="0">
              <a:latin typeface="Arial MT"/>
              <a:cs typeface="Arial MT"/>
            </a:endParaRPr>
          </a:p>
          <a:p>
            <a:pPr algn="ctr">
              <a:lnSpc>
                <a:spcPts val="4730"/>
              </a:lnSpc>
            </a:pPr>
            <a:r>
              <a:rPr sz="3950" spc="-20" dirty="0">
                <a:solidFill>
                  <a:srgbClr val="008F00"/>
                </a:solidFill>
                <a:latin typeface="Arial MT"/>
                <a:cs typeface="Arial MT"/>
              </a:rPr>
              <a:t>Data</a:t>
            </a:r>
            <a:r>
              <a:rPr sz="3950" spc="-55" dirty="0">
                <a:solidFill>
                  <a:srgbClr val="008F00"/>
                </a:solidFill>
                <a:latin typeface="Arial MT"/>
                <a:cs typeface="Arial MT"/>
              </a:rPr>
              <a:t> </a:t>
            </a:r>
            <a:r>
              <a:rPr sz="3950" spc="20" dirty="0">
                <a:solidFill>
                  <a:srgbClr val="008F00"/>
                </a:solidFill>
                <a:latin typeface="Arial MT"/>
                <a:cs typeface="Arial MT"/>
              </a:rPr>
              <a:t>oversampling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22574" y="2009599"/>
            <a:ext cx="492082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Arial MT"/>
                <a:cs typeface="Arial MT"/>
              </a:rPr>
              <a:t>Distribution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45" dirty="0">
                <a:latin typeface="Arial MT"/>
                <a:cs typeface="Arial MT"/>
              </a:rPr>
              <a:t>of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gender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spc="25" dirty="0">
                <a:latin typeface="Arial MT"/>
                <a:cs typeface="Arial MT"/>
              </a:rPr>
              <a:t>at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pl</a:t>
            </a:r>
            <a:r>
              <a:rPr lang="it-IT" sz="1950" spc="10" dirty="0" err="1">
                <a:latin typeface="Arial MT"/>
                <a:cs typeface="Arial MT"/>
              </a:rPr>
              <a:t>aylist</a:t>
            </a:r>
            <a:r>
              <a:rPr sz="1950" spc="-5" dirty="0">
                <a:latin typeface="Arial MT"/>
                <a:cs typeface="Arial MT"/>
              </a:rPr>
              <a:t> level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322961" y="2009599"/>
            <a:ext cx="5081889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Arial MT"/>
                <a:cs typeface="Arial MT"/>
              </a:rPr>
              <a:t>Distribution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45" dirty="0">
                <a:latin typeface="Arial MT"/>
                <a:cs typeface="Arial MT"/>
              </a:rPr>
              <a:t>of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b="1" spc="40" dirty="0">
                <a:latin typeface="Arial"/>
                <a:cs typeface="Arial"/>
              </a:rPr>
              <a:t>age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spc="25" dirty="0">
                <a:latin typeface="Arial MT"/>
                <a:cs typeface="Arial MT"/>
              </a:rPr>
              <a:t>at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pl</a:t>
            </a:r>
            <a:r>
              <a:rPr lang="it-IT" sz="1950" spc="10" dirty="0" err="1">
                <a:latin typeface="Arial MT"/>
                <a:cs typeface="Arial MT"/>
              </a:rPr>
              <a:t>aylist</a:t>
            </a:r>
            <a:r>
              <a:rPr sz="1950" spc="-5" dirty="0">
                <a:latin typeface="Arial MT"/>
                <a:cs typeface="Arial MT"/>
              </a:rPr>
              <a:t> level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953297" y="6333923"/>
            <a:ext cx="5451553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Arial MT"/>
                <a:cs typeface="Arial MT"/>
              </a:rPr>
              <a:t>Distribution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45" dirty="0">
                <a:latin typeface="Arial MT"/>
                <a:cs typeface="Arial MT"/>
              </a:rPr>
              <a:t>of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economic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spc="25" dirty="0">
                <a:latin typeface="Arial MT"/>
                <a:cs typeface="Arial MT"/>
              </a:rPr>
              <a:t>at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pl</a:t>
            </a:r>
            <a:r>
              <a:rPr lang="it-IT" sz="1950" spc="10" dirty="0" err="1">
                <a:latin typeface="Arial MT"/>
                <a:cs typeface="Arial MT"/>
              </a:rPr>
              <a:t>aylist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level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159191" y="6325800"/>
            <a:ext cx="512174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Arial MT"/>
                <a:cs typeface="Arial MT"/>
              </a:rPr>
              <a:t>Distribution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45" dirty="0">
                <a:latin typeface="Arial MT"/>
                <a:cs typeface="Arial MT"/>
              </a:rPr>
              <a:t>of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occupation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spc="25" dirty="0">
                <a:latin typeface="Arial MT"/>
                <a:cs typeface="Arial MT"/>
              </a:rPr>
              <a:t>at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pl</a:t>
            </a:r>
            <a:r>
              <a:rPr lang="it-IT" sz="1950" spc="10" dirty="0" err="1">
                <a:latin typeface="Arial MT"/>
                <a:cs typeface="Arial MT"/>
              </a:rPr>
              <a:t>aylist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level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687929" y="2586353"/>
            <a:ext cx="641985" cy="351790"/>
          </a:xfrm>
          <a:custGeom>
            <a:avLst/>
            <a:gdLst/>
            <a:ahLst/>
            <a:cxnLst/>
            <a:rect l="l" t="t" r="r" b="b"/>
            <a:pathLst>
              <a:path w="641985" h="351789">
                <a:moveTo>
                  <a:pt x="0" y="351612"/>
                </a:moveTo>
                <a:lnTo>
                  <a:pt x="0" y="0"/>
                </a:lnTo>
                <a:lnTo>
                  <a:pt x="641865" y="0"/>
                </a:lnTo>
                <a:lnTo>
                  <a:pt x="641865" y="351612"/>
                </a:lnTo>
                <a:lnTo>
                  <a:pt x="0" y="351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205" name="object 205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3805878" cy="7514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lang="en-US" sz="2400" spc="-3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z="2400" spc="-30" dirty="0"/>
          </a:p>
        </p:txBody>
      </p:sp>
      <p:sp>
        <p:nvSpPr>
          <p:cNvPr id="206" name="object 206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3486668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210" name="Immagine 209">
            <a:extLst>
              <a:ext uri="{FF2B5EF4-FFF2-40B4-BE49-F238E27FC236}">
                <a16:creationId xmlns:a16="http://schemas.microsoft.com/office/drawing/2014/main" id="{5BE887D8-D596-41B5-EABF-66D51D10E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22" y="2378075"/>
            <a:ext cx="5785755" cy="4499397"/>
          </a:xfrm>
          <a:prstGeom prst="rect">
            <a:avLst/>
          </a:prstGeom>
        </p:spPr>
      </p:pic>
      <p:pic>
        <p:nvPicPr>
          <p:cNvPr id="212" name="Immagine 211">
            <a:extLst>
              <a:ext uri="{FF2B5EF4-FFF2-40B4-BE49-F238E27FC236}">
                <a16:creationId xmlns:a16="http://schemas.microsoft.com/office/drawing/2014/main" id="{64D1A41F-67F6-336B-29E0-6F7E552B2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663" y="2373416"/>
            <a:ext cx="5717319" cy="3818210"/>
          </a:xfrm>
          <a:prstGeom prst="rect">
            <a:avLst/>
          </a:prstGeom>
        </p:spPr>
      </p:pic>
      <p:pic>
        <p:nvPicPr>
          <p:cNvPr id="2050" name="Picture 2" descr="可爱的汤圆酱表情大赏~-哔哩哔哩">
            <a:extLst>
              <a:ext uri="{FF2B5EF4-FFF2-40B4-BE49-F238E27FC236}">
                <a16:creationId xmlns:a16="http://schemas.microsoft.com/office/drawing/2014/main" id="{258C71D0-07AC-820F-5894-D40756753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850" y="8397875"/>
            <a:ext cx="1485201" cy="14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汤圆酱第三季】微信表情- 来自微信表情商店，扫二维码下载表情">
            <a:extLst>
              <a:ext uri="{FF2B5EF4-FFF2-40B4-BE49-F238E27FC236}">
                <a16:creationId xmlns:a16="http://schemas.microsoft.com/office/drawing/2014/main" id="{D40F3731-FE81-9683-65B4-08006988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797" y="4164639"/>
            <a:ext cx="2161161" cy="21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515B54-A17C-651E-2957-1DAAF91C8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343" y="6934630"/>
            <a:ext cx="5451552" cy="359684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743E76-3D13-96B1-4357-CD337E7FA1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694" y="6777344"/>
            <a:ext cx="5785755" cy="383033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F09F24-556D-F2BF-24D8-C6E1036B4946}"/>
              </a:ext>
            </a:extLst>
          </p:cNvPr>
          <p:cNvSpPr txBox="1"/>
          <p:nvPr/>
        </p:nvSpPr>
        <p:spPr>
          <a:xfrm>
            <a:off x="1922574" y="6348505"/>
            <a:ext cx="10162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800" spc="30" dirty="0">
                <a:latin typeface="Arial MT"/>
                <a:cs typeface="Arial MT"/>
              </a:rPr>
              <a:t>Distribution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45" dirty="0">
                <a:latin typeface="Arial MT"/>
                <a:cs typeface="Arial MT"/>
              </a:rPr>
              <a:t>of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b="1" spc="20" dirty="0">
                <a:latin typeface="Arial"/>
                <a:cs typeface="Arial"/>
              </a:rPr>
              <a:t>occupation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spc="25" dirty="0">
                <a:latin typeface="Arial MT"/>
                <a:cs typeface="Arial MT"/>
              </a:rPr>
              <a:t>at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10" dirty="0">
                <a:latin typeface="Arial MT"/>
                <a:cs typeface="Arial MT"/>
              </a:rPr>
              <a:t>playlist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level</a:t>
            </a:r>
            <a:endParaRPr lang="en-US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87087562-5818-6800-DBA8-109A75D687F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31095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85" dirty="0"/>
              <a:t>Outline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28543" y="3402562"/>
            <a:ext cx="7204075" cy="53020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indent="-5594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72135" algn="l"/>
              </a:tabLst>
            </a:pPr>
            <a:r>
              <a:rPr sz="3950" spc="50" dirty="0">
                <a:latin typeface="Arial MT"/>
                <a:cs typeface="Arial MT"/>
              </a:rPr>
              <a:t>Introduction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motivations</a:t>
            </a:r>
            <a:endParaRPr lang="it-IT" sz="3950" spc="25" dirty="0">
              <a:latin typeface="Arial MT"/>
              <a:cs typeface="Arial MT"/>
            </a:endParaRPr>
          </a:p>
          <a:p>
            <a:pPr marL="571500" indent="-559435">
              <a:spcBef>
                <a:spcPts val="3170"/>
              </a:spcBef>
              <a:buFontTx/>
              <a:buAutoNum type="arabicPeriod"/>
              <a:tabLst>
                <a:tab pos="572135" algn="l"/>
              </a:tabLst>
            </a:pPr>
            <a:r>
              <a:rPr sz="3950" spc="-20" dirty="0">
                <a:latin typeface="Arial MT"/>
                <a:cs typeface="Arial MT"/>
              </a:rPr>
              <a:t>Our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case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study: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lang="it-IT" sz="3950" spc="25" dirty="0" err="1">
                <a:latin typeface="Arial MT"/>
                <a:cs typeface="Arial MT"/>
              </a:rPr>
              <a:t>proposed</a:t>
            </a:r>
            <a:r>
              <a:rPr lang="it-IT" sz="3950" spc="-20" dirty="0">
                <a:latin typeface="Arial MT"/>
                <a:cs typeface="Arial MT"/>
              </a:rPr>
              <a:t> </a:t>
            </a:r>
            <a:r>
              <a:rPr lang="it-IT" sz="3950" spc="60" dirty="0" err="1">
                <a:latin typeface="Arial MT"/>
                <a:cs typeface="Arial MT"/>
              </a:rPr>
              <a:t>attack</a:t>
            </a:r>
            <a:r>
              <a:rPr lang="it-IT" sz="3950" dirty="0">
                <a:latin typeface="Arial MT"/>
                <a:cs typeface="Arial MT"/>
              </a:rPr>
              <a:t> </a:t>
            </a:r>
            <a:r>
              <a:rPr lang="it-IT" sz="3950" spc="20" dirty="0">
                <a:latin typeface="Arial MT"/>
                <a:cs typeface="Arial MT"/>
              </a:rPr>
              <a:t>on Spotify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b="1" spc="5" dirty="0">
                <a:latin typeface="Arial MT"/>
                <a:cs typeface="Arial MT"/>
              </a:rPr>
              <a:t>Correlations</a:t>
            </a:r>
            <a:endParaRPr sz="3950" b="1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5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Predictive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models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results</a:t>
            </a: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Discussion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Conclusions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01/26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1026" name="Picture 2" descr="Green lock 5 icon - Free green lock icons">
            <a:extLst>
              <a:ext uri="{FF2B5EF4-FFF2-40B4-BE49-F238E27FC236}">
                <a16:creationId xmlns:a16="http://schemas.microsoft.com/office/drawing/2014/main" id="{53C7F35C-554D-356C-6FD5-4A47A42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" y="3242861"/>
            <a:ext cx="5840814" cy="58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79FDA47-FAFC-B35F-47B3-72475DFAFF05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98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B79FDA47-FAFC-B35F-47B3-72475DFAFF05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7087562-5818-6800-DBA8-109A75D687F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31095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85" dirty="0"/>
              <a:t>Outline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28543" y="3402562"/>
            <a:ext cx="7204075" cy="53020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indent="-5594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72135" algn="l"/>
              </a:tabLst>
            </a:pPr>
            <a:r>
              <a:rPr sz="3950" spc="50" dirty="0">
                <a:latin typeface="Arial MT"/>
                <a:cs typeface="Arial MT"/>
              </a:rPr>
              <a:t>Introduction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motivations</a:t>
            </a:r>
            <a:endParaRPr lang="it-IT" sz="3950" spc="25" dirty="0">
              <a:latin typeface="Arial MT"/>
              <a:cs typeface="Arial MT"/>
            </a:endParaRPr>
          </a:p>
          <a:p>
            <a:pPr marL="571500" indent="-559435">
              <a:spcBef>
                <a:spcPts val="3170"/>
              </a:spcBef>
              <a:buFontTx/>
              <a:buAutoNum type="arabicPeriod"/>
              <a:tabLst>
                <a:tab pos="572135" algn="l"/>
              </a:tabLst>
            </a:pPr>
            <a:r>
              <a:rPr sz="3950" spc="-20" dirty="0">
                <a:latin typeface="Arial MT"/>
                <a:cs typeface="Arial MT"/>
              </a:rPr>
              <a:t>Our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case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study: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lang="it-IT" sz="3950" spc="25" dirty="0" err="1">
                <a:latin typeface="Arial MT"/>
                <a:cs typeface="Arial MT"/>
              </a:rPr>
              <a:t>proposed</a:t>
            </a:r>
            <a:r>
              <a:rPr lang="it-IT" sz="3950" spc="-20" dirty="0">
                <a:latin typeface="Arial MT"/>
                <a:cs typeface="Arial MT"/>
              </a:rPr>
              <a:t> </a:t>
            </a:r>
            <a:r>
              <a:rPr lang="it-IT" sz="3950" spc="60" dirty="0" err="1">
                <a:latin typeface="Arial MT"/>
                <a:cs typeface="Arial MT"/>
              </a:rPr>
              <a:t>attack</a:t>
            </a:r>
            <a:r>
              <a:rPr lang="it-IT" sz="3950" dirty="0">
                <a:latin typeface="Arial MT"/>
                <a:cs typeface="Arial MT"/>
              </a:rPr>
              <a:t> </a:t>
            </a:r>
            <a:r>
              <a:rPr lang="it-IT" sz="3950" spc="20" dirty="0">
                <a:latin typeface="Arial MT"/>
                <a:cs typeface="Arial MT"/>
              </a:rPr>
              <a:t>on Spotify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5" dirty="0">
                <a:latin typeface="Arial MT"/>
                <a:cs typeface="Arial MT"/>
              </a:rPr>
              <a:t>Correlations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5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Predictive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models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results</a:t>
            </a: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Discussion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Conclusions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01/26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1026" name="Picture 2" descr="Green lock 5 icon - Free green lock icons">
            <a:extLst>
              <a:ext uri="{FF2B5EF4-FFF2-40B4-BE49-F238E27FC236}">
                <a16:creationId xmlns:a16="http://schemas.microsoft.com/office/drawing/2014/main" id="{53C7F35C-554D-356C-6FD5-4A47A42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" y="3242861"/>
            <a:ext cx="5840814" cy="58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8D9C8E4-CA57-EB12-604C-1F2B061CDA7D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14064B2-7FBA-6029-7D77-D6333A289D25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8344534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30" dirty="0"/>
              <a:t>Correlation</a:t>
            </a:r>
            <a:r>
              <a:rPr sz="7400" spc="-365" dirty="0"/>
              <a:t> </a:t>
            </a:r>
            <a:r>
              <a:rPr sz="7400" spc="-45" dirty="0"/>
              <a:t>Metrics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4250" y="2596449"/>
            <a:ext cx="15849600" cy="840871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700" spc="20" dirty="0">
                <a:latin typeface="Arial MT"/>
                <a:cs typeface="Arial MT"/>
              </a:rPr>
              <a:t>Employed</a:t>
            </a:r>
            <a:r>
              <a:rPr sz="3700" spc="-15" dirty="0">
                <a:latin typeface="Arial MT"/>
                <a:cs typeface="Arial MT"/>
              </a:rPr>
              <a:t> </a:t>
            </a:r>
            <a:r>
              <a:rPr sz="3700" spc="20" dirty="0">
                <a:latin typeface="Arial MT"/>
                <a:cs typeface="Arial MT"/>
              </a:rPr>
              <a:t>correlation</a:t>
            </a:r>
            <a:r>
              <a:rPr sz="3700" spc="-10" dirty="0">
                <a:latin typeface="Arial MT"/>
                <a:cs typeface="Arial MT"/>
              </a:rPr>
              <a:t> </a:t>
            </a:r>
            <a:r>
              <a:rPr sz="3700" spc="35" dirty="0">
                <a:latin typeface="Arial MT"/>
                <a:cs typeface="Arial MT"/>
              </a:rPr>
              <a:t>metrics</a:t>
            </a:r>
            <a:endParaRPr sz="3700" dirty="0">
              <a:latin typeface="Arial MT"/>
              <a:cs typeface="Arial MT"/>
            </a:endParaRPr>
          </a:p>
          <a:p>
            <a:pPr marL="621030" marR="156210" indent="-457200">
              <a:lnSpc>
                <a:spcPct val="100000"/>
              </a:lnSpc>
              <a:spcBef>
                <a:spcPts val="3550"/>
              </a:spcBef>
              <a:buFont typeface="Arial" panose="020B0604020202020204" pitchFamily="34" charset="0"/>
              <a:buChar char="•"/>
            </a:pPr>
            <a:r>
              <a:rPr lang="it-IT" sz="2800" b="1" spc="-15" dirty="0" err="1">
                <a:latin typeface="Arial"/>
                <a:cs typeface="Arial"/>
              </a:rPr>
              <a:t>Numerical</a:t>
            </a:r>
            <a:r>
              <a:rPr lang="it-IT" sz="2800" b="1" spc="-15" dirty="0">
                <a:latin typeface="Arial"/>
                <a:cs typeface="Arial"/>
              </a:rPr>
              <a:t> </a:t>
            </a:r>
            <a:r>
              <a:rPr sz="2800" spc="15" dirty="0">
                <a:latin typeface="Arial MT"/>
                <a:cs typeface="Arial MT"/>
              </a:rPr>
              <a:t>vs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b="1" spc="15" dirty="0">
                <a:latin typeface="Arial"/>
                <a:cs typeface="Arial"/>
              </a:rPr>
              <a:t>numerical</a:t>
            </a:r>
            <a:r>
              <a:rPr lang="it-IT" sz="2800" b="1" spc="15" dirty="0">
                <a:latin typeface="Arial"/>
                <a:cs typeface="Arial"/>
              </a:rPr>
              <a:t> (I.e. age with </a:t>
            </a:r>
            <a:r>
              <a:rPr lang="it-IT" sz="2800" b="1" spc="15" dirty="0" err="1">
                <a:latin typeface="Arial"/>
                <a:cs typeface="Arial"/>
              </a:rPr>
              <a:t>number</a:t>
            </a:r>
            <a:r>
              <a:rPr lang="it-IT" sz="2800" b="1" spc="15" dirty="0">
                <a:latin typeface="Arial"/>
                <a:cs typeface="Arial"/>
              </a:rPr>
              <a:t> of song ) </a:t>
            </a:r>
            <a:r>
              <a:rPr sz="2800" spc="15" dirty="0">
                <a:latin typeface="Arial MT"/>
                <a:cs typeface="Arial MT"/>
              </a:rPr>
              <a:t>: </a:t>
            </a:r>
            <a:r>
              <a:rPr sz="2800" spc="-844" dirty="0">
                <a:latin typeface="Arial MT"/>
                <a:cs typeface="Arial MT"/>
              </a:rPr>
              <a:t> </a:t>
            </a:r>
            <a:r>
              <a:rPr lang="it-IT" sz="2800" spc="-844" dirty="0">
                <a:latin typeface="Arial MT"/>
                <a:cs typeface="Arial MT"/>
              </a:rPr>
              <a:t>  </a:t>
            </a:r>
          </a:p>
          <a:p>
            <a:pPr marL="163830" marR="156210">
              <a:lnSpc>
                <a:spcPct val="100000"/>
              </a:lnSpc>
              <a:spcBef>
                <a:spcPts val="3550"/>
              </a:spcBef>
            </a:pPr>
            <a:r>
              <a:rPr lang="it-IT" sz="2800" spc="-844" dirty="0">
                <a:latin typeface="Arial MT"/>
                <a:cs typeface="Arial MT"/>
              </a:rPr>
              <a:t>	</a:t>
            </a:r>
            <a:r>
              <a:rPr sz="2800" spc="10" dirty="0">
                <a:latin typeface="Arial MT"/>
                <a:cs typeface="Arial MT"/>
              </a:rPr>
              <a:t>Spearman</a:t>
            </a:r>
            <a:r>
              <a:rPr sz="2800" spc="-55" dirty="0">
                <a:latin typeface="Arial MT"/>
                <a:cs typeface="Arial MT"/>
              </a:rPr>
              <a:t>’</a:t>
            </a:r>
            <a:r>
              <a:rPr sz="2800" spc="15" dirty="0">
                <a:latin typeface="Arial MT"/>
                <a:cs typeface="Arial MT"/>
              </a:rPr>
              <a:t>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969" dirty="0">
                <a:latin typeface="Lucida Sans Unicode"/>
                <a:cs typeface="Lucida Sans Unicode"/>
              </a:rPr>
              <a:t>𝞀</a:t>
            </a:r>
            <a:r>
              <a:rPr sz="2800" spc="70" dirty="0">
                <a:latin typeface="Lucida Sans Unicode"/>
                <a:cs typeface="Lucida Sans Unicode"/>
              </a:rPr>
              <a:t> </a:t>
            </a:r>
            <a:r>
              <a:rPr sz="3600" spc="-390" dirty="0">
                <a:latin typeface="Lucida Sans Unicode"/>
                <a:cs typeface="Lucida Sans Unicode"/>
              </a:rPr>
              <a:t>∈</a:t>
            </a:r>
            <a:r>
              <a:rPr sz="3600" spc="-140" dirty="0">
                <a:latin typeface="Lucida Sans Unicode"/>
                <a:cs typeface="Lucida Sans Unicode"/>
              </a:rPr>
              <a:t> </a:t>
            </a:r>
            <a:r>
              <a:rPr sz="3600" spc="-55" dirty="0">
                <a:latin typeface="Cambria"/>
                <a:cs typeface="Cambria"/>
              </a:rPr>
              <a:t>[</a:t>
            </a:r>
            <a:r>
              <a:rPr sz="3600" spc="-180" dirty="0">
                <a:latin typeface="Lucida Sans Unicode"/>
                <a:cs typeface="Lucida Sans Unicode"/>
              </a:rPr>
              <a:t>−</a:t>
            </a:r>
            <a:r>
              <a:rPr sz="3600" spc="-5" dirty="0">
                <a:latin typeface="Cambria"/>
                <a:cs typeface="Cambria"/>
              </a:rPr>
              <a:t>1,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515" dirty="0">
                <a:latin typeface="Cambria"/>
                <a:cs typeface="Cambria"/>
              </a:rPr>
              <a:t>+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185" dirty="0">
                <a:latin typeface="Cambria"/>
                <a:cs typeface="Cambria"/>
              </a:rPr>
              <a:t>1</a:t>
            </a:r>
            <a:r>
              <a:rPr lang="it-IT" sz="3600" spc="-185" dirty="0">
                <a:latin typeface="Cambria"/>
                <a:cs typeface="Cambria"/>
              </a:rPr>
              <a:t>]</a:t>
            </a:r>
          </a:p>
          <a:p>
            <a:pPr marL="163830" marR="156210">
              <a:lnSpc>
                <a:spcPct val="100000"/>
              </a:lnSpc>
              <a:spcBef>
                <a:spcPts val="3550"/>
              </a:spcBef>
            </a:pPr>
            <a:endParaRPr lang="it-IT" sz="2800" spc="35" dirty="0">
              <a:latin typeface="Arial MT"/>
              <a:cs typeface="Arial MT"/>
            </a:endParaRPr>
          </a:p>
          <a:p>
            <a:pPr marL="621030" marR="156210" indent="-457200">
              <a:lnSpc>
                <a:spcPct val="100000"/>
              </a:lnSpc>
              <a:spcBef>
                <a:spcPts val="3550"/>
              </a:spcBef>
              <a:buFont typeface="Arial" panose="020B0604020202020204" pitchFamily="34" charset="0"/>
              <a:buChar char="•"/>
            </a:pPr>
            <a:r>
              <a:rPr lang="it-IT" sz="2800" spc="35" dirty="0" err="1">
                <a:latin typeface="Arial MT"/>
                <a:cs typeface="Arial MT"/>
              </a:rPr>
              <a:t>Categorical</a:t>
            </a:r>
            <a:r>
              <a:rPr lang="it-IT" sz="2800" spc="-10" dirty="0">
                <a:latin typeface="Arial MT"/>
                <a:cs typeface="Arial MT"/>
              </a:rPr>
              <a:t> </a:t>
            </a:r>
            <a:r>
              <a:rPr lang="it-IT" sz="2800" b="1" dirty="0" err="1">
                <a:latin typeface="Arial"/>
                <a:cs typeface="Arial"/>
              </a:rPr>
              <a:t>nominal</a:t>
            </a:r>
            <a:r>
              <a:rPr lang="it-IT" sz="2800" b="1" spc="-10" dirty="0">
                <a:latin typeface="Arial"/>
                <a:cs typeface="Arial"/>
              </a:rPr>
              <a:t> target </a:t>
            </a:r>
            <a:r>
              <a:rPr lang="it-IT" sz="2800" b="1" spc="15" dirty="0">
                <a:latin typeface="Arial"/>
                <a:cs typeface="Arial"/>
              </a:rPr>
              <a:t>(I.e. gender, </a:t>
            </a:r>
            <a:r>
              <a:rPr lang="it-IT" sz="2800" b="1" spc="15" dirty="0" err="1">
                <a:latin typeface="Arial"/>
                <a:cs typeface="Arial"/>
              </a:rPr>
              <a:t>occupation</a:t>
            </a:r>
            <a:r>
              <a:rPr lang="it-IT" sz="2800" b="1" spc="15" dirty="0">
                <a:latin typeface="Arial"/>
                <a:cs typeface="Arial"/>
              </a:rPr>
              <a:t>) </a:t>
            </a:r>
            <a:r>
              <a:rPr lang="it-IT" sz="2800" spc="15" dirty="0">
                <a:latin typeface="Arial MT"/>
                <a:cs typeface="Arial MT"/>
              </a:rPr>
              <a:t>: </a:t>
            </a:r>
            <a:r>
              <a:rPr lang="it-IT" sz="2800" spc="-844" dirty="0">
                <a:latin typeface="Arial MT"/>
                <a:cs typeface="Arial MT"/>
              </a:rPr>
              <a:t> </a:t>
            </a:r>
          </a:p>
          <a:p>
            <a:pPr marL="163830" marR="156210">
              <a:spcBef>
                <a:spcPts val="3550"/>
              </a:spcBef>
            </a:pPr>
            <a:r>
              <a:rPr lang="it-IT" sz="2800" spc="55" dirty="0">
                <a:latin typeface="Arial MT"/>
                <a:cs typeface="Arial MT"/>
              </a:rPr>
              <a:t>	</a:t>
            </a:r>
            <a:r>
              <a:rPr lang="it-IT" sz="2800" spc="55" dirty="0" err="1">
                <a:latin typeface="Arial MT"/>
                <a:cs typeface="Arial MT"/>
              </a:rPr>
              <a:t>Logistic</a:t>
            </a:r>
            <a:r>
              <a:rPr lang="it-IT" sz="2800" dirty="0">
                <a:latin typeface="Arial MT"/>
                <a:cs typeface="Arial MT"/>
              </a:rPr>
              <a:t> </a:t>
            </a:r>
            <a:r>
              <a:rPr lang="it-IT" sz="2800" dirty="0" err="1">
                <a:latin typeface="Arial MT"/>
                <a:cs typeface="Arial MT"/>
              </a:rPr>
              <a:t>regression</a:t>
            </a:r>
            <a:r>
              <a:rPr lang="it-IT" sz="2800" dirty="0">
                <a:latin typeface="Arial MT"/>
                <a:cs typeface="Arial MT"/>
              </a:rPr>
              <a:t> and </a:t>
            </a:r>
            <a:r>
              <a:rPr lang="it-IT" sz="2800" dirty="0" err="1">
                <a:latin typeface="Arial MT"/>
                <a:cs typeface="Arial MT"/>
              </a:rPr>
              <a:t>count</a:t>
            </a:r>
            <a:r>
              <a:rPr lang="it-IT" sz="2800" dirty="0">
                <a:latin typeface="Arial MT"/>
                <a:cs typeface="Arial MT"/>
              </a:rPr>
              <a:t> </a:t>
            </a:r>
            <a:r>
              <a:rPr lang="it-IT" sz="2800" dirty="0" err="1">
                <a:latin typeface="Arial MT"/>
                <a:cs typeface="Arial MT"/>
              </a:rPr>
              <a:t>how</a:t>
            </a:r>
            <a:r>
              <a:rPr lang="it-IT" sz="2800" dirty="0">
                <a:latin typeface="Arial MT"/>
                <a:cs typeface="Arial MT"/>
              </a:rPr>
              <a:t> </a:t>
            </a:r>
            <a:r>
              <a:rPr lang="it-IT" sz="2800" dirty="0" err="1">
                <a:latin typeface="Arial MT"/>
                <a:cs typeface="Arial MT"/>
              </a:rPr>
              <a:t>many</a:t>
            </a:r>
            <a:r>
              <a:rPr lang="it-IT" sz="2800" dirty="0">
                <a:latin typeface="Arial MT"/>
                <a:cs typeface="Arial MT"/>
              </a:rPr>
              <a:t> features are </a:t>
            </a:r>
            <a:r>
              <a:rPr lang="it-IT" sz="2800" dirty="0" err="1">
                <a:latin typeface="Arial MT"/>
                <a:cs typeface="Arial MT"/>
              </a:rPr>
              <a:t>correlated</a:t>
            </a:r>
            <a:r>
              <a:rPr lang="it-IT" sz="2800" dirty="0">
                <a:latin typeface="Arial MT"/>
                <a:cs typeface="Arial MT"/>
              </a:rPr>
              <a:t> </a:t>
            </a:r>
            <a:r>
              <a:rPr lang="en-US" sz="2800" spc="30" dirty="0">
                <a:latin typeface="Arial MT"/>
                <a:cs typeface="Arial MT"/>
              </a:rPr>
              <a:t>significance</a:t>
            </a:r>
            <a:r>
              <a:rPr lang="en-US" sz="2800" dirty="0">
                <a:latin typeface="Arial MT"/>
                <a:cs typeface="Arial MT"/>
              </a:rPr>
              <a:t> </a:t>
            </a:r>
            <a:r>
              <a:rPr lang="en-US" sz="2800" spc="-10" dirty="0">
                <a:latin typeface="Arial MT"/>
                <a:cs typeface="Arial MT"/>
              </a:rPr>
              <a:t>level</a:t>
            </a:r>
          </a:p>
          <a:p>
            <a:pPr marL="1303655" lvl="2" indent="-377190">
              <a:lnSpc>
                <a:spcPts val="3400"/>
              </a:lnSpc>
              <a:buSzPct val="124561"/>
              <a:buChar char="•"/>
              <a:tabLst>
                <a:tab pos="389255" algn="l"/>
                <a:tab pos="389890" algn="l"/>
              </a:tabLst>
            </a:pPr>
            <a:r>
              <a:rPr lang="it-IT" sz="2800" spc="20" dirty="0">
                <a:latin typeface="Arial MT"/>
                <a:cs typeface="Arial MT"/>
              </a:rPr>
              <a:t>gender:</a:t>
            </a:r>
            <a:r>
              <a:rPr lang="it-IT" sz="2800" spc="-20" dirty="0">
                <a:latin typeface="Arial MT"/>
                <a:cs typeface="Arial MT"/>
              </a:rPr>
              <a:t> </a:t>
            </a:r>
            <a:r>
              <a:rPr lang="it-IT" sz="2800" spc="15" dirty="0">
                <a:latin typeface="Arial MT"/>
                <a:cs typeface="Arial MT"/>
              </a:rPr>
              <a:t>37</a:t>
            </a:r>
            <a:endParaRPr lang="it-IT" sz="2800" dirty="0">
              <a:latin typeface="Arial MT"/>
              <a:cs typeface="Arial MT"/>
            </a:endParaRPr>
          </a:p>
          <a:p>
            <a:pPr marL="1303655" lvl="2" indent="-377190">
              <a:lnSpc>
                <a:spcPts val="3400"/>
              </a:lnSpc>
              <a:buSzPct val="124561"/>
              <a:buChar char="•"/>
              <a:tabLst>
                <a:tab pos="389255" algn="l"/>
                <a:tab pos="389890" algn="l"/>
              </a:tabLst>
            </a:pPr>
            <a:r>
              <a:rPr lang="it-IT" sz="2800" spc="55" dirty="0" err="1">
                <a:latin typeface="Arial MT"/>
                <a:cs typeface="Arial MT"/>
              </a:rPr>
              <a:t>occupation</a:t>
            </a:r>
            <a:r>
              <a:rPr lang="it-IT" sz="2800" spc="55" dirty="0">
                <a:latin typeface="Arial MT"/>
                <a:cs typeface="Arial MT"/>
              </a:rPr>
              <a:t>:</a:t>
            </a:r>
            <a:r>
              <a:rPr lang="it-IT" sz="2800" spc="-10" dirty="0">
                <a:latin typeface="Arial MT"/>
                <a:cs typeface="Arial MT"/>
              </a:rPr>
              <a:t> </a:t>
            </a:r>
            <a:r>
              <a:rPr lang="it-IT" sz="2800" spc="15" dirty="0">
                <a:latin typeface="Arial MT"/>
                <a:cs typeface="Arial MT"/>
              </a:rPr>
              <a:t>39</a:t>
            </a:r>
          </a:p>
          <a:p>
            <a:pPr marL="926465" lvl="2">
              <a:lnSpc>
                <a:spcPts val="3400"/>
              </a:lnSpc>
              <a:buSzPct val="124561"/>
              <a:tabLst>
                <a:tab pos="389255" algn="l"/>
                <a:tab pos="389890" algn="l"/>
              </a:tabLst>
            </a:pPr>
            <a:endParaRPr lang="it-IT" sz="2800" spc="15" dirty="0">
              <a:latin typeface="Arial MT"/>
              <a:cs typeface="Arial MT"/>
            </a:endParaRPr>
          </a:p>
          <a:p>
            <a:pPr marL="163830" marR="156210">
              <a:spcBef>
                <a:spcPts val="3550"/>
              </a:spcBef>
            </a:pPr>
            <a:endParaRPr lang="it-IT" sz="2800" dirty="0">
              <a:latin typeface="Arial MT"/>
              <a:cs typeface="Arial MT"/>
            </a:endParaRPr>
          </a:p>
          <a:p>
            <a:pPr marL="163830" marR="156210" algn="ctr">
              <a:lnSpc>
                <a:spcPct val="100000"/>
              </a:lnSpc>
              <a:spcBef>
                <a:spcPts val="3550"/>
              </a:spcBef>
            </a:pPr>
            <a:endParaRPr sz="3750" dirty="0">
              <a:latin typeface="Cambria"/>
              <a:cs typeface="Cambria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18/26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0382EBE-19B8-8A2F-D305-5E0E0C112FB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FB2B2CAD-C99D-34C6-9E04-B5F97832E93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23D2574-1055-3EF7-C5E1-BF9938B45A09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4CC1A48-D4E2-6573-48B8-3941E589344B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7" y="347536"/>
            <a:ext cx="14557067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8000" spc="10" dirty="0" err="1">
                <a:latin typeface="Arial MT"/>
                <a:cs typeface="Arial MT"/>
              </a:rPr>
              <a:t>Spearman</a:t>
            </a:r>
            <a:r>
              <a:rPr lang="it-IT" sz="8000" spc="-55" dirty="0" err="1">
                <a:latin typeface="Arial MT"/>
                <a:cs typeface="Arial MT"/>
              </a:rPr>
              <a:t>’</a:t>
            </a:r>
            <a:r>
              <a:rPr lang="it-IT" sz="8000" spc="15" dirty="0" err="1">
                <a:latin typeface="Arial MT"/>
                <a:cs typeface="Arial MT"/>
              </a:rPr>
              <a:t>s</a:t>
            </a:r>
            <a:r>
              <a:rPr lang="it-IT" sz="8000" spc="5" dirty="0">
                <a:latin typeface="Arial MT"/>
                <a:cs typeface="Arial MT"/>
              </a:rPr>
              <a:t> </a:t>
            </a:r>
            <a:r>
              <a:rPr lang="it-IT" sz="8000" spc="-969" dirty="0">
                <a:latin typeface="Lucida Sans Unicode"/>
                <a:cs typeface="Lucida Sans Unicode"/>
              </a:rPr>
              <a:t>𝞀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96968" y="28585"/>
            <a:ext cx="1256506" cy="1256506"/>
          </a:xfrm>
          <a:prstGeom prst="rect">
            <a:avLst/>
          </a:prstGeom>
        </p:spPr>
      </p:pic>
      <p:sp>
        <p:nvSpPr>
          <p:cNvPr id="275" name="object 275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279" name="Immagine 278">
            <a:extLst>
              <a:ext uri="{FF2B5EF4-FFF2-40B4-BE49-F238E27FC236}">
                <a16:creationId xmlns:a16="http://schemas.microsoft.com/office/drawing/2014/main" id="{D34D873B-383F-52E5-CD8C-4D523EEA52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" t="4130" r="73484" b="17396"/>
          <a:stretch/>
        </p:blipFill>
        <p:spPr>
          <a:xfrm>
            <a:off x="222250" y="2104492"/>
            <a:ext cx="6705600" cy="7360183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D0382EBE-19B8-8A2F-D305-5E0E0C112FB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FB2B2CAD-C99D-34C6-9E04-B5F97832E93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A1E630CE-E49C-5DA9-06B1-232B05AD48F0}"/>
                  </a:ext>
                </a:extLst>
              </p14:cNvPr>
              <p14:cNvContentPartPr/>
              <p14:nvPr/>
            </p14:nvContentPartPr>
            <p14:xfrm>
              <a:off x="4895529" y="488330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A1E630CE-E49C-5DA9-06B1-232B05AD48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6889" y="48746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C2E7D1B-53AC-8D8C-FF1C-5CB56E59EAD1}"/>
                  </a:ext>
                </a:extLst>
              </p14:cNvPr>
              <p14:cNvContentPartPr/>
              <p14:nvPr/>
            </p14:nvContentPartPr>
            <p14:xfrm>
              <a:off x="1741929" y="5319620"/>
              <a:ext cx="73296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C2E7D1B-53AC-8D8C-FF1C-5CB56E59EA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7929" y="5211980"/>
                <a:ext cx="840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BB8706B0-9FD2-9BC7-3AC1-AF61C9B6A0D5}"/>
                  </a:ext>
                </a:extLst>
              </p14:cNvPr>
              <p14:cNvContentPartPr/>
              <p14:nvPr/>
            </p14:nvContentPartPr>
            <p14:xfrm>
              <a:off x="4718769" y="3469220"/>
              <a:ext cx="360" cy="12967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BB8706B0-9FD2-9BC7-3AC1-AF61C9B6A0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4769" y="3361580"/>
                <a:ext cx="10800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3BAC8350-841F-F165-D410-F5ADAB2E4AC9}"/>
                  </a:ext>
                </a:extLst>
              </p14:cNvPr>
              <p14:cNvContentPartPr/>
              <p14:nvPr/>
            </p14:nvContentPartPr>
            <p14:xfrm>
              <a:off x="4718769" y="4430420"/>
              <a:ext cx="360" cy="3628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3BAC8350-841F-F165-D410-F5ADAB2E4A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4769" y="4322780"/>
                <a:ext cx="108000" cy="5785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Ovale 17">
            <a:extLst>
              <a:ext uri="{FF2B5EF4-FFF2-40B4-BE49-F238E27FC236}">
                <a16:creationId xmlns:a16="http://schemas.microsoft.com/office/drawing/2014/main" id="{37B660F6-8FB5-7FE4-4E91-A45CE2C0DA59}"/>
              </a:ext>
            </a:extLst>
          </p:cNvPr>
          <p:cNvSpPr/>
          <p:nvPr/>
        </p:nvSpPr>
        <p:spPr>
          <a:xfrm>
            <a:off x="4184650" y="4883300"/>
            <a:ext cx="1219200" cy="99961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F26F1FA-FF56-FF94-03DC-0C2247765D9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5462" b="10796"/>
          <a:stretch/>
        </p:blipFill>
        <p:spPr>
          <a:xfrm>
            <a:off x="7674777" y="2176092"/>
            <a:ext cx="10378273" cy="7059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2031DE00-01FA-8A2D-78CB-CF3D8836EC64}"/>
                  </a:ext>
                </a:extLst>
              </p14:cNvPr>
              <p14:cNvContentPartPr/>
              <p14:nvPr/>
            </p14:nvContentPartPr>
            <p14:xfrm>
              <a:off x="8500929" y="7584380"/>
              <a:ext cx="956520" cy="1260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2031DE00-01FA-8A2D-78CB-CF3D8836EC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47289" y="7476740"/>
                <a:ext cx="1064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147F4C59-B5EB-0018-C00B-363E44DCDE6A}"/>
                  </a:ext>
                </a:extLst>
              </p14:cNvPr>
              <p14:cNvContentPartPr/>
              <p14:nvPr/>
            </p14:nvContentPartPr>
            <p14:xfrm>
              <a:off x="17490489" y="3473180"/>
              <a:ext cx="219240" cy="195588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147F4C59-B5EB-0018-C00B-363E44DCDE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36489" y="3365180"/>
                <a:ext cx="326880" cy="21715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Ovale 21">
            <a:extLst>
              <a:ext uri="{FF2B5EF4-FFF2-40B4-BE49-F238E27FC236}">
                <a16:creationId xmlns:a16="http://schemas.microsoft.com/office/drawing/2014/main" id="{9E59C0CA-45B4-B13C-4099-90CEA500DE88}"/>
              </a:ext>
            </a:extLst>
          </p:cNvPr>
          <p:cNvSpPr/>
          <p:nvPr/>
        </p:nvSpPr>
        <p:spPr>
          <a:xfrm>
            <a:off x="16990509" y="7147572"/>
            <a:ext cx="1219200" cy="99961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BA50D436-7C4C-667C-88DE-0F1E00581E36}"/>
              </a:ext>
            </a:extLst>
          </p:cNvPr>
          <p:cNvCxnSpPr/>
          <p:nvPr/>
        </p:nvCxnSpPr>
        <p:spPr>
          <a:xfrm>
            <a:off x="7994650" y="2404692"/>
            <a:ext cx="0" cy="78219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A7551E-B52F-671B-7FFB-73788DB6D71B}"/>
              </a:ext>
            </a:extLst>
          </p:cNvPr>
          <p:cNvSpPr txBox="1"/>
          <p:nvPr/>
        </p:nvSpPr>
        <p:spPr>
          <a:xfrm>
            <a:off x="8500929" y="774707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(Drink)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051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87087562-5818-6800-DBA8-109A75D687F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31095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85" dirty="0"/>
              <a:t>Outline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28543" y="3402562"/>
            <a:ext cx="8881307" cy="53020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indent="-5594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72135" algn="l"/>
              </a:tabLst>
            </a:pPr>
            <a:r>
              <a:rPr sz="3950" spc="50" dirty="0">
                <a:latin typeface="Arial MT"/>
                <a:cs typeface="Arial MT"/>
              </a:rPr>
              <a:t>Introduction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motivations</a:t>
            </a:r>
            <a:endParaRPr lang="it-IT" sz="3950" spc="25" dirty="0">
              <a:latin typeface="Arial MT"/>
              <a:cs typeface="Arial MT"/>
            </a:endParaRPr>
          </a:p>
          <a:p>
            <a:pPr marL="571500" indent="-559435">
              <a:spcBef>
                <a:spcPts val="3170"/>
              </a:spcBef>
              <a:buFontTx/>
              <a:buAutoNum type="arabicPeriod"/>
              <a:tabLst>
                <a:tab pos="572135" algn="l"/>
              </a:tabLst>
            </a:pPr>
            <a:r>
              <a:rPr sz="3950" spc="-20" dirty="0">
                <a:latin typeface="Arial MT"/>
                <a:cs typeface="Arial MT"/>
              </a:rPr>
              <a:t>Our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case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study: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lang="it-IT" sz="3950" spc="25" dirty="0" err="1">
                <a:latin typeface="Arial MT"/>
                <a:cs typeface="Arial MT"/>
              </a:rPr>
              <a:t>proposed</a:t>
            </a:r>
            <a:r>
              <a:rPr lang="it-IT" sz="3950" spc="-20" dirty="0">
                <a:latin typeface="Arial MT"/>
                <a:cs typeface="Arial MT"/>
              </a:rPr>
              <a:t> </a:t>
            </a:r>
            <a:r>
              <a:rPr lang="it-IT" sz="3950" spc="60" dirty="0" err="1">
                <a:latin typeface="Arial MT"/>
                <a:cs typeface="Arial MT"/>
              </a:rPr>
              <a:t>attack</a:t>
            </a:r>
            <a:r>
              <a:rPr lang="it-IT" sz="3950" dirty="0">
                <a:latin typeface="Arial MT"/>
                <a:cs typeface="Arial MT"/>
              </a:rPr>
              <a:t> </a:t>
            </a:r>
            <a:r>
              <a:rPr lang="it-IT" sz="3950" spc="20" dirty="0">
                <a:latin typeface="Arial MT"/>
                <a:cs typeface="Arial MT"/>
              </a:rPr>
              <a:t>on Spotify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5" dirty="0">
                <a:latin typeface="Arial MT"/>
                <a:cs typeface="Arial MT"/>
              </a:rPr>
              <a:t>Correlations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5"/>
              </a:spcBef>
              <a:buAutoNum type="arabicPeriod"/>
              <a:tabLst>
                <a:tab pos="572135" algn="l"/>
              </a:tabLst>
            </a:pPr>
            <a:r>
              <a:rPr sz="3950" b="1" spc="15" dirty="0">
                <a:latin typeface="Arial MT"/>
                <a:cs typeface="Arial MT"/>
              </a:rPr>
              <a:t>Predictive</a:t>
            </a:r>
            <a:r>
              <a:rPr sz="3950" b="1" spc="-20" dirty="0">
                <a:latin typeface="Arial MT"/>
                <a:cs typeface="Arial MT"/>
              </a:rPr>
              <a:t> </a:t>
            </a:r>
            <a:r>
              <a:rPr sz="3950" b="1" spc="40" dirty="0">
                <a:latin typeface="Arial MT"/>
                <a:cs typeface="Arial MT"/>
              </a:rPr>
              <a:t>models</a:t>
            </a:r>
            <a:r>
              <a:rPr sz="3950" b="1" spc="-15" dirty="0">
                <a:latin typeface="Arial MT"/>
                <a:cs typeface="Arial MT"/>
              </a:rPr>
              <a:t> </a:t>
            </a:r>
            <a:r>
              <a:rPr sz="3950" b="1" spc="25" dirty="0">
                <a:latin typeface="Arial MT"/>
                <a:cs typeface="Arial MT"/>
              </a:rPr>
              <a:t>and</a:t>
            </a:r>
            <a:r>
              <a:rPr sz="3950" b="1" spc="-20" dirty="0">
                <a:latin typeface="Arial MT"/>
                <a:cs typeface="Arial MT"/>
              </a:rPr>
              <a:t> </a:t>
            </a:r>
            <a:r>
              <a:rPr sz="3950" b="1" dirty="0">
                <a:latin typeface="Arial MT"/>
                <a:cs typeface="Arial MT"/>
              </a:rPr>
              <a:t>results</a:t>
            </a: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Discussion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Conclusions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sz="2400" spc="-3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35" dirty="0"/>
          </a:p>
        </p:txBody>
      </p:sp>
      <p:pic>
        <p:nvPicPr>
          <p:cNvPr id="1026" name="Picture 2" descr="Green lock 5 icon - Free green lock icons">
            <a:extLst>
              <a:ext uri="{FF2B5EF4-FFF2-40B4-BE49-F238E27FC236}">
                <a16:creationId xmlns:a16="http://schemas.microsoft.com/office/drawing/2014/main" id="{53C7F35C-554D-356C-6FD5-4A47A42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" y="3242861"/>
            <a:ext cx="5840814" cy="58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FCF540D8-C577-F13F-8986-207536FD1F77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61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AB9ABC4-0085-83A1-3F58-DB0C8323C8A2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4595C67-5B81-7C35-B160-6A30F6AB583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775462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45" dirty="0"/>
              <a:t>Predictive</a:t>
            </a:r>
            <a:r>
              <a:rPr sz="7400" spc="-335" dirty="0"/>
              <a:t> </a:t>
            </a:r>
            <a:r>
              <a:rPr sz="7400" spc="-75" dirty="0"/>
              <a:t>Models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2048" y="2041843"/>
            <a:ext cx="19201201" cy="8054769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3950" dirty="0">
                <a:latin typeface="Arial MT"/>
                <a:cs typeface="Arial MT"/>
              </a:rPr>
              <a:t>Experimental</a:t>
            </a:r>
            <a:r>
              <a:rPr sz="3950" spc="-3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settings:</a:t>
            </a:r>
            <a:endParaRPr sz="3950" dirty="0">
              <a:latin typeface="Arial MT"/>
              <a:cs typeface="Arial MT"/>
            </a:endParaRPr>
          </a:p>
          <a:p>
            <a:pPr marL="514984" marR="5080" indent="-502920">
              <a:lnSpc>
                <a:spcPts val="4700"/>
              </a:lnSpc>
              <a:spcBef>
                <a:spcPts val="2445"/>
              </a:spcBef>
              <a:buSzPct val="122784"/>
              <a:buFontTx/>
              <a:buChar char="•"/>
              <a:tabLst>
                <a:tab pos="514984" algn="l"/>
                <a:tab pos="515620" algn="l"/>
              </a:tabLst>
            </a:pPr>
            <a:r>
              <a:rPr lang="it-IT" sz="3200" spc="5" dirty="0">
                <a:latin typeface="Arial MT"/>
                <a:cs typeface="Arial MT"/>
              </a:rPr>
              <a:t>5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40" dirty="0">
                <a:latin typeface="Arial MT"/>
                <a:cs typeface="Arial MT"/>
              </a:rPr>
              <a:t>models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40" dirty="0">
                <a:latin typeface="Arial MT"/>
                <a:cs typeface="Arial MT"/>
              </a:rPr>
              <a:t>tested: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Logistic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spc="-20" dirty="0">
                <a:latin typeface="Arial MT"/>
                <a:cs typeface="Arial MT"/>
              </a:rPr>
              <a:t>Regression,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lang="it-IT" sz="3200" spc="5" dirty="0">
                <a:latin typeface="Arial MT"/>
                <a:cs typeface="Arial MT"/>
              </a:rPr>
              <a:t>SVM, </a:t>
            </a:r>
            <a:r>
              <a:rPr lang="en-US" sz="3200" dirty="0">
                <a:latin typeface="Arial MT"/>
                <a:cs typeface="Arial MT"/>
              </a:rPr>
              <a:t>Ridged Classifier, </a:t>
            </a:r>
            <a:r>
              <a:rPr lang="en-US" sz="3200" spc="10" dirty="0">
                <a:latin typeface="Arial MT"/>
                <a:cs typeface="Arial MT"/>
              </a:rPr>
              <a:t>Decision</a:t>
            </a:r>
            <a:r>
              <a:rPr lang="en-US" sz="3200" spc="5" dirty="0">
                <a:latin typeface="Arial MT"/>
                <a:cs typeface="Arial MT"/>
              </a:rPr>
              <a:t> </a:t>
            </a:r>
            <a:r>
              <a:rPr lang="en-US" sz="3200" spc="-185" dirty="0">
                <a:latin typeface="Arial MT"/>
                <a:cs typeface="Arial MT"/>
              </a:rPr>
              <a:t>Tree</a:t>
            </a:r>
            <a:r>
              <a:rPr lang="en-US" sz="3200" spc="5" dirty="0">
                <a:latin typeface="Arial MT"/>
                <a:cs typeface="Arial MT"/>
              </a:rPr>
              <a:t> </a:t>
            </a:r>
            <a:r>
              <a:rPr lang="en-US" sz="3200" spc="-40" dirty="0">
                <a:latin typeface="Arial MT"/>
                <a:cs typeface="Arial MT"/>
              </a:rPr>
              <a:t>and </a:t>
            </a:r>
            <a:r>
              <a:rPr lang="en-US" sz="3200" spc="15" dirty="0">
                <a:latin typeface="Arial MT"/>
                <a:cs typeface="Arial MT"/>
              </a:rPr>
              <a:t>Random</a:t>
            </a:r>
            <a:r>
              <a:rPr lang="en-US" sz="3200" spc="-5" dirty="0">
                <a:latin typeface="Arial MT"/>
                <a:cs typeface="Arial MT"/>
              </a:rPr>
              <a:t> </a:t>
            </a:r>
            <a:r>
              <a:rPr lang="it-IT" sz="3200" spc="-10" dirty="0" err="1">
                <a:latin typeface="Arial MT"/>
                <a:cs typeface="Arial MT"/>
              </a:rPr>
              <a:t>Forest</a:t>
            </a:r>
            <a:r>
              <a:rPr lang="it-IT" sz="3200" spc="-10" dirty="0">
                <a:latin typeface="Arial MT"/>
                <a:cs typeface="Arial MT"/>
              </a:rPr>
              <a:t>.</a:t>
            </a:r>
            <a:endParaRPr lang="en-US" sz="3200" spc="-40" dirty="0">
              <a:latin typeface="Arial MT"/>
              <a:cs typeface="Arial MT"/>
            </a:endParaRPr>
          </a:p>
          <a:p>
            <a:pPr marL="514984" marR="5080" indent="-502920">
              <a:lnSpc>
                <a:spcPts val="4700"/>
              </a:lnSpc>
              <a:spcBef>
                <a:spcPts val="2445"/>
              </a:spcBef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it-IT" sz="3200" spc="-40" dirty="0">
                <a:latin typeface="Arial MT"/>
                <a:cs typeface="Arial MT"/>
              </a:rPr>
              <a:t>Balance</a:t>
            </a:r>
          </a:p>
          <a:p>
            <a:pPr marL="2800984" marR="5080" lvl="5" indent="-502920">
              <a:lnSpc>
                <a:spcPts val="4700"/>
              </a:lnSpc>
              <a:spcBef>
                <a:spcPts val="2445"/>
              </a:spcBef>
              <a:buSzPct val="122784"/>
              <a:buFont typeface="Wingdings" panose="05000000000000000000" pitchFamily="2" charset="2"/>
              <a:buChar char="§"/>
              <a:tabLst>
                <a:tab pos="514984" algn="l"/>
                <a:tab pos="515620" algn="l"/>
              </a:tabLst>
            </a:pPr>
            <a:r>
              <a:rPr lang="it-IT" sz="3200" spc="-40" dirty="0" err="1">
                <a:latin typeface="Arial MT"/>
                <a:cs typeface="Arial MT"/>
              </a:rPr>
              <a:t>limiter</a:t>
            </a:r>
            <a:r>
              <a:rPr lang="it-IT" sz="3200" spc="-40" dirty="0">
                <a:latin typeface="Arial MT"/>
                <a:cs typeface="Arial MT"/>
              </a:rPr>
              <a:t> </a:t>
            </a:r>
            <a:r>
              <a:rPr lang="it-IT" sz="3200" spc="-40" dirty="0" err="1">
                <a:latin typeface="Arial MT"/>
                <a:cs typeface="Arial MT"/>
              </a:rPr>
              <a:t>parameter</a:t>
            </a:r>
            <a:r>
              <a:rPr lang="it-IT" sz="3200" spc="-40" dirty="0">
                <a:latin typeface="Arial MT"/>
                <a:cs typeface="Arial MT"/>
              </a:rPr>
              <a:t>   </a:t>
            </a:r>
          </a:p>
          <a:p>
            <a:pPr marL="2800984" marR="5080" lvl="5" indent="-502920">
              <a:lnSpc>
                <a:spcPts val="4700"/>
              </a:lnSpc>
              <a:spcBef>
                <a:spcPts val="2445"/>
              </a:spcBef>
              <a:buSzPct val="122784"/>
              <a:buFont typeface="Wingdings" panose="05000000000000000000" pitchFamily="2" charset="2"/>
              <a:buChar char="§"/>
              <a:tabLst>
                <a:tab pos="514984" algn="l"/>
                <a:tab pos="515620" algn="l"/>
              </a:tabLst>
            </a:pPr>
            <a:r>
              <a:rPr lang="it-IT" sz="3200" spc="-40" dirty="0">
                <a:latin typeface="Arial MT"/>
                <a:cs typeface="Arial MT"/>
              </a:rPr>
              <a:t>User </a:t>
            </a:r>
            <a:r>
              <a:rPr lang="it-IT" sz="3200" spc="-40" dirty="0" err="1">
                <a:latin typeface="Arial MT"/>
                <a:cs typeface="Arial MT"/>
              </a:rPr>
              <a:t>division</a:t>
            </a:r>
            <a:r>
              <a:rPr lang="it-IT" sz="3200" spc="-40" dirty="0">
                <a:latin typeface="Arial MT"/>
                <a:cs typeface="Arial MT"/>
              </a:rPr>
              <a:t> </a:t>
            </a:r>
          </a:p>
          <a:p>
            <a:pPr marL="2800984" marR="5080" lvl="5" indent="-502920">
              <a:lnSpc>
                <a:spcPts val="4700"/>
              </a:lnSpc>
              <a:spcBef>
                <a:spcPts val="2445"/>
              </a:spcBef>
              <a:buSzPct val="122784"/>
              <a:buFont typeface="Wingdings" panose="05000000000000000000" pitchFamily="2" charset="2"/>
              <a:buChar char="§"/>
              <a:tabLst>
                <a:tab pos="514984" algn="l"/>
                <a:tab pos="515620" algn="l"/>
              </a:tabLst>
            </a:pPr>
            <a:r>
              <a:rPr lang="it-IT" sz="3200" spc="5" dirty="0" err="1">
                <a:latin typeface="Arial MT"/>
                <a:cs typeface="Arial MT"/>
              </a:rPr>
              <a:t>Oversampling</a:t>
            </a:r>
            <a:r>
              <a:rPr lang="it-IT" sz="3200" spc="5" dirty="0">
                <a:latin typeface="Arial MT"/>
                <a:cs typeface="Arial MT"/>
              </a:rPr>
              <a:t> </a:t>
            </a:r>
            <a:endParaRPr lang="it-IT" sz="3200" spc="-40" dirty="0">
              <a:latin typeface="Arial MT"/>
              <a:cs typeface="Arial MT"/>
            </a:endParaRPr>
          </a:p>
          <a:p>
            <a:pPr marL="514984" marR="5080" indent="-502920">
              <a:lnSpc>
                <a:spcPts val="4700"/>
              </a:lnSpc>
              <a:spcBef>
                <a:spcPts val="2445"/>
              </a:spcBef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en-US" sz="3200" dirty="0">
                <a:latin typeface="Arial MT"/>
                <a:cs typeface="Arial MT"/>
              </a:rPr>
              <a:t>2 approaches : Using all features and using best features</a:t>
            </a:r>
          </a:p>
          <a:p>
            <a:pPr marL="514984" indent="-502920">
              <a:lnSpc>
                <a:spcPct val="100000"/>
              </a:lnSpc>
              <a:spcBef>
                <a:spcPts val="3254"/>
              </a:spcBef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sz="3200" spc="45" dirty="0">
                <a:latin typeface="Arial MT"/>
                <a:cs typeface="Arial MT"/>
              </a:rPr>
              <a:t>Macro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20" dirty="0">
                <a:latin typeface="Arial MT"/>
                <a:cs typeface="Arial MT"/>
              </a:rPr>
              <a:t>F1-score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as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25" dirty="0">
                <a:latin typeface="Arial MT"/>
                <a:cs typeface="Arial MT"/>
              </a:rPr>
              <a:t>performance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50" dirty="0" err="1">
                <a:latin typeface="Arial MT"/>
                <a:cs typeface="Arial MT"/>
              </a:rPr>
              <a:t>metr</a:t>
            </a:r>
            <a:r>
              <a:rPr lang="it-IT" sz="3200" spc="50" dirty="0">
                <a:latin typeface="Arial MT"/>
                <a:cs typeface="Arial MT"/>
              </a:rPr>
              <a:t>i</a:t>
            </a:r>
            <a:r>
              <a:rPr sz="3200" spc="50" dirty="0">
                <a:latin typeface="Arial MT"/>
                <a:cs typeface="Arial MT"/>
              </a:rPr>
              <a:t>c</a:t>
            </a:r>
            <a:endParaRPr sz="3200" dirty="0">
              <a:latin typeface="Arial MT"/>
              <a:cs typeface="Arial MT"/>
            </a:endParaRPr>
          </a:p>
          <a:p>
            <a:pPr marL="514984" indent="-502920">
              <a:lnSpc>
                <a:spcPct val="100000"/>
              </a:lnSpc>
              <a:spcBef>
                <a:spcPts val="3260"/>
              </a:spcBef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it-IT" sz="3200" dirty="0" err="1">
                <a:latin typeface="Arial MT"/>
                <a:cs typeface="Arial MT"/>
              </a:rPr>
              <a:t>Experiement</a:t>
            </a:r>
            <a:r>
              <a:rPr lang="it-IT" sz="3200" dirty="0">
                <a:latin typeface="Arial MT"/>
                <a:cs typeface="Arial MT"/>
              </a:rPr>
              <a:t> </a:t>
            </a:r>
            <a:r>
              <a:rPr lang="it-IT" sz="3200" dirty="0" err="1">
                <a:latin typeface="Arial MT"/>
                <a:cs typeface="Arial MT"/>
              </a:rPr>
              <a:t>repeated</a:t>
            </a:r>
            <a:r>
              <a:rPr lang="it-IT" sz="3200" dirty="0">
                <a:latin typeface="Arial MT"/>
                <a:cs typeface="Arial MT"/>
              </a:rPr>
              <a:t> 5 times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35" dirty="0"/>
              <a:t>2</a:t>
            </a:r>
            <a:r>
              <a:rPr lang="it-IT" spc="35" dirty="0"/>
              <a:t>1</a:t>
            </a:r>
            <a:r>
              <a:rPr spc="35" dirty="0"/>
              <a:t>/26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1A8572-5B4E-899E-4AAC-302B94FFC876}"/>
                  </a:ext>
                </a:extLst>
              </p14:cNvPr>
              <p14:cNvContentPartPr/>
              <p14:nvPr/>
            </p14:nvContentPartPr>
            <p14:xfrm>
              <a:off x="12537249" y="60421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1A8572-5B4E-899E-4AAC-302B94FFC8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28249" y="6033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E96D2B65-B6F4-2DF4-DF14-F5BA85B4A1B8}"/>
                  </a:ext>
                </a:extLst>
              </p14:cNvPr>
              <p14:cNvContentPartPr/>
              <p14:nvPr/>
            </p14:nvContentPartPr>
            <p14:xfrm>
              <a:off x="452049" y="169100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E96D2B65-B6F4-2DF4-DF14-F5BA85B4A1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049" y="1604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05218CC6-9A72-EE96-214A-7D71F4B6E77A}"/>
              </a:ext>
            </a:extLst>
          </p:cNvPr>
          <p:cNvGrpSpPr/>
          <p:nvPr/>
        </p:nvGrpSpPr>
        <p:grpSpPr>
          <a:xfrm>
            <a:off x="13838289" y="5165180"/>
            <a:ext cx="360" cy="360"/>
            <a:chOff x="13838289" y="51651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515D0F19-95FD-179A-F294-BE5FDD7266CC}"/>
                    </a:ext>
                  </a:extLst>
                </p14:cNvPr>
                <p14:cNvContentPartPr/>
                <p14:nvPr/>
              </p14:nvContentPartPr>
              <p14:xfrm>
                <a:off x="13838289" y="5165180"/>
                <a:ext cx="360" cy="3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515D0F19-95FD-179A-F294-BE5FDD7266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9649" y="5156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9CDA53D5-23F7-A077-8015-778CFC5B252B}"/>
                    </a:ext>
                  </a:extLst>
                </p14:cNvPr>
                <p14:cNvContentPartPr/>
                <p14:nvPr/>
              </p14:nvContentPartPr>
              <p14:xfrm>
                <a:off x="13838289" y="5165180"/>
                <a:ext cx="360" cy="3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9CDA53D5-23F7-A077-8015-778CFC5B25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9649" y="5156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D8A9932B-D150-4C9D-B51C-94409911A0AE}"/>
                    </a:ext>
                  </a:extLst>
                </p14:cNvPr>
                <p14:cNvContentPartPr/>
                <p14:nvPr/>
              </p14:nvContentPartPr>
              <p14:xfrm>
                <a:off x="13838289" y="5165180"/>
                <a:ext cx="360" cy="3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D8A9932B-D150-4C9D-B51C-94409911A0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9649" y="5156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C27F06D3-E4B7-43FA-B0C2-B6063FCA183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AD19B6B-BB5B-4D9C-93C0-3F9BC6B74CB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89B634FE-003D-7406-AB18-9C00441DA26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0656FB2-543A-8965-28D9-1C0D758B2B17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900874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235" dirty="0"/>
              <a:t>Results</a:t>
            </a:r>
            <a:r>
              <a:rPr sz="7400" spc="-55" dirty="0"/>
              <a:t>:</a:t>
            </a:r>
            <a:r>
              <a:rPr sz="7400" spc="-290" dirty="0"/>
              <a:t> </a:t>
            </a:r>
            <a:r>
              <a:rPr lang="it-IT" sz="7400" spc="20" dirty="0"/>
              <a:t>Song</a:t>
            </a:r>
            <a:r>
              <a:rPr sz="7400" spc="-290" dirty="0"/>
              <a:t> </a:t>
            </a:r>
            <a:r>
              <a:rPr sz="7400" spc="-200" dirty="0"/>
              <a:t>Level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87EBC27-2F90-4C3A-D2F3-EEDC665BB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073275"/>
            <a:ext cx="19040475" cy="746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F2818D56-7C00-901F-BB01-40FF1EE9C06F}"/>
                  </a:ext>
                </a:extLst>
              </p14:cNvPr>
              <p14:cNvContentPartPr/>
              <p14:nvPr/>
            </p14:nvContentPartPr>
            <p14:xfrm>
              <a:off x="1422969" y="5946020"/>
              <a:ext cx="885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F2818D56-7C00-901F-BB01-40FF1EE9C0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8969" y="5838380"/>
                <a:ext cx="993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6EFB2CE-A6FD-B3F1-74BC-79827E4E4C09}"/>
                  </a:ext>
                </a:extLst>
              </p14:cNvPr>
              <p14:cNvContentPartPr/>
              <p14:nvPr/>
            </p14:nvContentPartPr>
            <p14:xfrm>
              <a:off x="8361609" y="5946020"/>
              <a:ext cx="1023480" cy="3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6EFB2CE-A6FD-B3F1-74BC-79827E4E4C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969" y="5838380"/>
                <a:ext cx="1131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25A8E0A-10E4-EE68-F9BC-07B28D97C19E}"/>
                  </a:ext>
                </a:extLst>
              </p14:cNvPr>
              <p14:cNvContentPartPr/>
              <p14:nvPr/>
            </p14:nvContentPartPr>
            <p14:xfrm>
              <a:off x="1536009" y="6313220"/>
              <a:ext cx="837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25A8E0A-10E4-EE68-F9BC-07B28D97C1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82369" y="6205220"/>
                <a:ext cx="94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0F0B9B70-01A9-EF69-A773-535588F3882B}"/>
                  </a:ext>
                </a:extLst>
              </p14:cNvPr>
              <p14:cNvContentPartPr/>
              <p14:nvPr/>
            </p14:nvContentPartPr>
            <p14:xfrm>
              <a:off x="8562849" y="6313220"/>
              <a:ext cx="2034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0F0B9B70-01A9-EF69-A773-535588F388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08849" y="6205220"/>
                <a:ext cx="2142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FDA5203E-BC95-C36E-D248-C8772C92187D}"/>
                  </a:ext>
                </a:extLst>
              </p14:cNvPr>
              <p14:cNvContentPartPr/>
              <p14:nvPr/>
            </p14:nvContentPartPr>
            <p14:xfrm>
              <a:off x="9715929" y="5849180"/>
              <a:ext cx="91404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FDA5203E-BC95-C36E-D248-C8772C9218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62289" y="5741180"/>
                <a:ext cx="1021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544FE001-63BA-E0B6-C039-6AA85CE4DE25}"/>
                  </a:ext>
                </a:extLst>
              </p14:cNvPr>
              <p14:cNvContentPartPr/>
              <p14:nvPr/>
            </p14:nvContentPartPr>
            <p14:xfrm>
              <a:off x="1366449" y="5472620"/>
              <a:ext cx="96156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544FE001-63BA-E0B6-C039-6AA85CE4DE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2449" y="5364620"/>
                <a:ext cx="1069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6F05927-A811-DBE1-96DB-C2B7FEE0C85D}"/>
                  </a:ext>
                </a:extLst>
              </p14:cNvPr>
              <p14:cNvContentPartPr/>
              <p14:nvPr/>
            </p14:nvContentPartPr>
            <p14:xfrm>
              <a:off x="8382849" y="5472620"/>
              <a:ext cx="2331360" cy="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6F05927-A811-DBE1-96DB-C2B7FEE0C8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29209" y="5364620"/>
                <a:ext cx="2439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object 9">
            <a:extLst>
              <a:ext uri="{FF2B5EF4-FFF2-40B4-BE49-F238E27FC236}">
                <a16:creationId xmlns:a16="http://schemas.microsoft.com/office/drawing/2014/main" id="{E7AD06D0-2D7A-8425-EDF6-A8FCE03FE93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34D8A1F1-04A2-B10A-C93A-C85C3D1F24F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F6D88734-30F8-819D-45C6-9FD74D0362CC}"/>
                  </a:ext>
                </a:extLst>
              </p14:cNvPr>
              <p14:cNvContentPartPr/>
              <p14:nvPr/>
            </p14:nvContentPartPr>
            <p14:xfrm>
              <a:off x="16630449" y="3403087"/>
              <a:ext cx="202968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F6D88734-30F8-819D-45C6-9FD74D0362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76449" y="3295447"/>
                <a:ext cx="2137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6D37C2D2-2A9A-75E4-3ECC-F59E528CC9B6}"/>
                  </a:ext>
                </a:extLst>
              </p14:cNvPr>
              <p14:cNvContentPartPr/>
              <p14:nvPr/>
            </p14:nvContentPartPr>
            <p14:xfrm>
              <a:off x="16630449" y="3749047"/>
              <a:ext cx="2234520" cy="3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6D37C2D2-2A9A-75E4-3ECC-F59E528CC9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576449" y="3641047"/>
                <a:ext cx="2342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F7481D35-5F59-3EED-2E10-1A0E7BF9AA50}"/>
                  </a:ext>
                </a:extLst>
              </p14:cNvPr>
              <p14:cNvContentPartPr/>
              <p14:nvPr/>
            </p14:nvContentPartPr>
            <p14:xfrm>
              <a:off x="16600569" y="4254487"/>
              <a:ext cx="222192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F7481D35-5F59-3EED-2E10-1A0E7BF9AA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546929" y="4146847"/>
                <a:ext cx="232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ED5CA2D2-7E27-1D29-9D6C-E805C05BFF9D}"/>
                  </a:ext>
                </a:extLst>
              </p14:cNvPr>
              <p14:cNvContentPartPr/>
              <p14:nvPr/>
            </p14:nvContentPartPr>
            <p14:xfrm>
              <a:off x="16558089" y="5100847"/>
              <a:ext cx="217296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ED5CA2D2-7E27-1D29-9D6C-E805C05BFF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04449" y="4992847"/>
                <a:ext cx="2280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FD20374D-38ED-370F-F383-2C8C423A1457}"/>
                  </a:ext>
                </a:extLst>
              </p14:cNvPr>
              <p14:cNvContentPartPr/>
              <p14:nvPr/>
            </p14:nvContentPartPr>
            <p14:xfrm>
              <a:off x="16444689" y="6711127"/>
              <a:ext cx="214956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FD20374D-38ED-370F-F383-2C8C423A14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391049" y="6603487"/>
                <a:ext cx="2257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7E52DD6B-04F2-51DF-512A-FB7874E2BBA8}"/>
                  </a:ext>
                </a:extLst>
              </p14:cNvPr>
              <p14:cNvContentPartPr/>
              <p14:nvPr/>
            </p14:nvContentPartPr>
            <p14:xfrm>
              <a:off x="16423089" y="7188127"/>
              <a:ext cx="216072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7E52DD6B-04F2-51DF-512A-FB7874E2BBA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69449" y="7080487"/>
                <a:ext cx="226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C50A3A2C-D936-EC3F-22CB-E26B001085FC}"/>
                  </a:ext>
                </a:extLst>
              </p14:cNvPr>
              <p14:cNvContentPartPr/>
              <p14:nvPr/>
            </p14:nvContentPartPr>
            <p14:xfrm>
              <a:off x="16554849" y="7567207"/>
              <a:ext cx="163620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C50A3A2C-D936-EC3F-22CB-E26B001085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501209" y="7459207"/>
                <a:ext cx="174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2170649E-98C4-26FA-6A65-C527D6F2DAC3}"/>
                  </a:ext>
                </a:extLst>
              </p14:cNvPr>
              <p14:cNvContentPartPr/>
              <p14:nvPr/>
            </p14:nvContentPartPr>
            <p14:xfrm>
              <a:off x="18124809" y="7567207"/>
              <a:ext cx="617040" cy="3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2170649E-98C4-26FA-6A65-C527D6F2DA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071169" y="7459207"/>
                <a:ext cx="72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5D65F583-4439-C06A-7E1F-96E4E3D89B3D}"/>
                  </a:ext>
                </a:extLst>
              </p14:cNvPr>
              <p14:cNvContentPartPr/>
              <p14:nvPr/>
            </p14:nvContentPartPr>
            <p14:xfrm>
              <a:off x="16552329" y="8392687"/>
              <a:ext cx="2115360" cy="36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5D65F583-4439-C06A-7E1F-96E4E3D89B3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98689" y="8284687"/>
                <a:ext cx="222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6C8C3260-0227-EB4D-CC18-7C1AB31A67F9}"/>
                  </a:ext>
                </a:extLst>
              </p14:cNvPr>
              <p14:cNvContentPartPr/>
              <p14:nvPr/>
            </p14:nvContentPartPr>
            <p14:xfrm>
              <a:off x="16345689" y="8808847"/>
              <a:ext cx="2459160" cy="3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6C8C3260-0227-EB4D-CC18-7C1AB31A67F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291689" y="8701207"/>
                <a:ext cx="2566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F4F1C0AA-6F83-21ED-D108-D38E025878A4}"/>
                  </a:ext>
                </a:extLst>
              </p14:cNvPr>
              <p14:cNvContentPartPr/>
              <p14:nvPr/>
            </p14:nvContentPartPr>
            <p14:xfrm>
              <a:off x="16494729" y="9196927"/>
              <a:ext cx="2195640" cy="3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F4F1C0AA-6F83-21ED-D108-D38E025878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441089" y="9089287"/>
                <a:ext cx="2303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C7F76A5C-8931-D235-B18F-EC5B844C6327}"/>
                  </a:ext>
                </a:extLst>
              </p14:cNvPr>
              <p14:cNvContentPartPr/>
              <p14:nvPr/>
            </p14:nvContentPartPr>
            <p14:xfrm>
              <a:off x="1249449" y="9201247"/>
              <a:ext cx="1317600" cy="36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C7F76A5C-8931-D235-B18F-EC5B844C63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95809" y="9093247"/>
                <a:ext cx="1425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573492C4-F234-399E-D612-22196A2A2E49}"/>
                  </a:ext>
                </a:extLst>
              </p14:cNvPr>
              <p14:cNvContentPartPr/>
              <p14:nvPr/>
            </p14:nvContentPartPr>
            <p14:xfrm>
              <a:off x="1131369" y="8720287"/>
              <a:ext cx="1798920" cy="3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573492C4-F234-399E-D612-22196A2A2E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7369" y="8612647"/>
                <a:ext cx="1906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0A511A52-DE8A-6716-595C-BB5737121F05}"/>
                  </a:ext>
                </a:extLst>
              </p14:cNvPr>
              <p14:cNvContentPartPr/>
              <p14:nvPr/>
            </p14:nvContentPartPr>
            <p14:xfrm>
              <a:off x="874329" y="8334007"/>
              <a:ext cx="1966680" cy="3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0A511A52-DE8A-6716-595C-BB5737121F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0329" y="8226007"/>
                <a:ext cx="207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BA80BAF1-C7C0-5976-54CD-83CC333EF769}"/>
                  </a:ext>
                </a:extLst>
              </p14:cNvPr>
              <p14:cNvContentPartPr/>
              <p14:nvPr/>
            </p14:nvContentPartPr>
            <p14:xfrm>
              <a:off x="1202649" y="7918927"/>
              <a:ext cx="1509120" cy="3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BA80BAF1-C7C0-5976-54CD-83CC333EF76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48649" y="7811287"/>
                <a:ext cx="1616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92EE733A-E534-4987-D5D9-849ED0C5C978}"/>
                  </a:ext>
                </a:extLst>
              </p14:cNvPr>
              <p14:cNvContentPartPr/>
              <p14:nvPr/>
            </p14:nvContentPartPr>
            <p14:xfrm>
              <a:off x="1130289" y="7485487"/>
              <a:ext cx="1767240" cy="36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92EE733A-E534-4987-D5D9-849ED0C5C9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6289" y="7377487"/>
                <a:ext cx="1874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21D50A74-D03A-E7E6-520C-093F66B07F3E}"/>
                  </a:ext>
                </a:extLst>
              </p14:cNvPr>
              <p14:cNvContentPartPr/>
              <p14:nvPr/>
            </p14:nvContentPartPr>
            <p14:xfrm>
              <a:off x="1190049" y="7023607"/>
              <a:ext cx="1181520" cy="3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21D50A74-D03A-E7E6-520C-093F66B07F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36409" y="6915607"/>
                <a:ext cx="128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DC64A774-53E4-4E5A-5140-6D47DC62596D}"/>
                  </a:ext>
                </a:extLst>
              </p14:cNvPr>
              <p14:cNvContentPartPr/>
              <p14:nvPr/>
            </p14:nvContentPartPr>
            <p14:xfrm>
              <a:off x="1359609" y="6656047"/>
              <a:ext cx="1076040" cy="36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DC64A774-53E4-4E5A-5140-6D47DC6259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05969" y="6548047"/>
                <a:ext cx="118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5D10E38C-9817-A5E2-ADA5-7085970DFC1B}"/>
                  </a:ext>
                </a:extLst>
              </p14:cNvPr>
              <p14:cNvContentPartPr/>
              <p14:nvPr/>
            </p14:nvContentPartPr>
            <p14:xfrm>
              <a:off x="1495329" y="5081767"/>
              <a:ext cx="1074600" cy="3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5D10E38C-9817-A5E2-ADA5-7085970DFC1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41689" y="4973767"/>
                <a:ext cx="1182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26E50A0-CFF7-ED73-9502-9DE9889959A2}"/>
                  </a:ext>
                </a:extLst>
              </p14:cNvPr>
              <p14:cNvContentPartPr/>
              <p14:nvPr/>
            </p14:nvContentPartPr>
            <p14:xfrm>
              <a:off x="1212369" y="4271047"/>
              <a:ext cx="1223640" cy="36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26E50A0-CFF7-ED73-9502-9DE9889959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58369" y="4163047"/>
                <a:ext cx="133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6D4F2246-A006-4F9C-E5B0-9F6DC7BE32BF}"/>
                  </a:ext>
                </a:extLst>
              </p14:cNvPr>
              <p14:cNvContentPartPr/>
              <p14:nvPr/>
            </p14:nvContentPartPr>
            <p14:xfrm>
              <a:off x="1084569" y="4591447"/>
              <a:ext cx="1550160" cy="36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6D4F2246-A006-4F9C-E5B0-9F6DC7BE32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0569" y="4483447"/>
                <a:ext cx="1657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88A335A4-27E5-467C-DA39-9B0E28DFBA0B}"/>
                  </a:ext>
                </a:extLst>
              </p14:cNvPr>
              <p14:cNvContentPartPr/>
              <p14:nvPr/>
            </p14:nvContentPartPr>
            <p14:xfrm>
              <a:off x="13739649" y="4619527"/>
              <a:ext cx="2321280" cy="36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88A335A4-27E5-467C-DA39-9B0E28DFBA0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85649" y="4511887"/>
                <a:ext cx="2428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538D4D31-CA06-6395-CB10-8910A57F3E28}"/>
                  </a:ext>
                </a:extLst>
              </p14:cNvPr>
              <p14:cNvContentPartPr/>
              <p14:nvPr/>
            </p14:nvContentPartPr>
            <p14:xfrm>
              <a:off x="1409289" y="3799447"/>
              <a:ext cx="1222560" cy="3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538D4D31-CA06-6395-CB10-8910A57F3E2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55289" y="3691807"/>
                <a:ext cx="133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E9C09CBB-8C66-6B5F-B379-5B693E6EFF92}"/>
                  </a:ext>
                </a:extLst>
              </p14:cNvPr>
              <p14:cNvContentPartPr/>
              <p14:nvPr/>
            </p14:nvContentPartPr>
            <p14:xfrm>
              <a:off x="1581009" y="3384727"/>
              <a:ext cx="1075320" cy="36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E9C09CBB-8C66-6B5F-B379-5B693E6EFF9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27009" y="3277087"/>
                <a:ext cx="1182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E5F50-335E-A5DF-35C7-A71226FE9AF0}"/>
              </a:ext>
            </a:extLst>
          </p:cNvPr>
          <p:cNvSpPr txBox="1"/>
          <p:nvPr/>
        </p:nvSpPr>
        <p:spPr>
          <a:xfrm>
            <a:off x="2521330" y="106838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713977-949B-71D1-FF7C-5BBBF550E353}"/>
              </a:ext>
            </a:extLst>
          </p:cNvPr>
          <p:cNvSpPr txBox="1"/>
          <p:nvPr/>
        </p:nvSpPr>
        <p:spPr>
          <a:xfrm>
            <a:off x="762354" y="9624687"/>
            <a:ext cx="129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Target = Increasement less than 10% vs dummy </a:t>
            </a:r>
            <a:endParaRPr lang="it-IT" sz="3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08958F-B7CB-0289-4B88-1D4855D077F0}"/>
              </a:ext>
            </a:extLst>
          </p:cNvPr>
          <p:cNvSpPr txBox="1"/>
          <p:nvPr/>
        </p:nvSpPr>
        <p:spPr>
          <a:xfrm>
            <a:off x="10044428" y="9624687"/>
            <a:ext cx="1290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Target = Increasement more than 10% vs dummy </a:t>
            </a:r>
            <a:endParaRPr lang="it-IT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980A9035-8465-7761-EE23-87F6DFF5C268}"/>
                  </a:ext>
                </a:extLst>
              </p14:cNvPr>
              <p14:cNvContentPartPr/>
              <p14:nvPr/>
            </p14:nvContentPartPr>
            <p14:xfrm>
              <a:off x="803876" y="9849303"/>
              <a:ext cx="1020600" cy="1141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980A9035-8465-7761-EE23-87F6DFF5C26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0236" y="9741663"/>
                <a:ext cx="1128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FDA2E645-04CD-B3BC-E1D0-3C42C2661B36}"/>
                  </a:ext>
                </a:extLst>
              </p14:cNvPr>
              <p14:cNvContentPartPr/>
              <p14:nvPr/>
            </p14:nvContentPartPr>
            <p14:xfrm>
              <a:off x="9996476" y="9895743"/>
              <a:ext cx="1206360" cy="1278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FDA2E645-04CD-B3BC-E1D0-3C42C2661B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42836" y="9787743"/>
                <a:ext cx="1314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0C1FF16B-2CF2-B78C-0F90-658BB39F186A}"/>
                  </a:ext>
                </a:extLst>
              </p14:cNvPr>
              <p14:cNvContentPartPr/>
              <p14:nvPr/>
            </p14:nvContentPartPr>
            <p14:xfrm>
              <a:off x="4436636" y="9844263"/>
              <a:ext cx="2343240" cy="23184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0C1FF16B-2CF2-B78C-0F90-658BB39F18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2636" y="9736623"/>
                <a:ext cx="24508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899A1464-FE62-79D4-B892-5B2C846970C8}"/>
                  </a:ext>
                </a:extLst>
              </p14:cNvPr>
              <p14:cNvContentPartPr/>
              <p14:nvPr/>
            </p14:nvContentPartPr>
            <p14:xfrm>
              <a:off x="13862286" y="9857943"/>
              <a:ext cx="2376000" cy="774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899A1464-FE62-79D4-B892-5B2C846970C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808646" y="9750303"/>
                <a:ext cx="24836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47F3E90B-BA9F-776B-F15C-C993A089C401}"/>
                  </a:ext>
                </a:extLst>
              </p14:cNvPr>
              <p14:cNvContentPartPr/>
              <p14:nvPr/>
            </p14:nvContentPartPr>
            <p14:xfrm>
              <a:off x="13914486" y="9880983"/>
              <a:ext cx="2209320" cy="20196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47F3E90B-BA9F-776B-F15C-C993A089C4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860486" y="9773343"/>
                <a:ext cx="2316960" cy="41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231F7A10-A890-9677-B01C-DDFABCE0E386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0BD2F9-668C-F2AA-0E2A-A93ADEF03960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13661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235" dirty="0"/>
              <a:t>Results</a:t>
            </a:r>
            <a:r>
              <a:rPr sz="7400" spc="-55" dirty="0"/>
              <a:t>:</a:t>
            </a:r>
            <a:r>
              <a:rPr sz="7400" spc="-290" dirty="0"/>
              <a:t> </a:t>
            </a:r>
            <a:r>
              <a:rPr lang="it-IT" sz="7400" spc="20" dirty="0"/>
              <a:t>Playlist</a:t>
            </a:r>
            <a:r>
              <a:rPr sz="7400" spc="-290" dirty="0"/>
              <a:t> </a:t>
            </a:r>
            <a:r>
              <a:rPr sz="7400" spc="-200" dirty="0"/>
              <a:t>Level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23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5033502" cy="7514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lang="en-US" sz="2400" spc="-3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sz="2400" spc="-3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3935444" cy="75918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it-IT" spc="-35" dirty="0"/>
              <a:t>Jiancheng Ye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35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B134E32-8F31-0257-EF88-B57B50FD1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050" y="2271458"/>
            <a:ext cx="16625887" cy="7734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749D3629-3CD0-1706-EEC3-96D606935EFF}"/>
                  </a:ext>
                </a:extLst>
              </p14:cNvPr>
              <p14:cNvContentPartPr/>
              <p14:nvPr/>
            </p14:nvContentPartPr>
            <p14:xfrm>
              <a:off x="19249089" y="4116607"/>
              <a:ext cx="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749D3629-3CD0-1706-EEC3-96D606935E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195449" y="400860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7FF9E97C-2670-8B81-F5F4-9C1022635177}"/>
                  </a:ext>
                </a:extLst>
              </p14:cNvPr>
              <p14:cNvContentPartPr/>
              <p14:nvPr/>
            </p14:nvContentPartPr>
            <p14:xfrm>
              <a:off x="10809249" y="3620167"/>
              <a:ext cx="685440" cy="1454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7FF9E97C-2670-8B81-F5F4-9C10226351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55249" y="3512527"/>
                <a:ext cx="7930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851A084-645F-1014-AB4C-D763E54F845A}"/>
                  </a:ext>
                </a:extLst>
              </p14:cNvPr>
              <p14:cNvContentPartPr/>
              <p14:nvPr/>
            </p14:nvContentPartPr>
            <p14:xfrm>
              <a:off x="10773249" y="5365447"/>
              <a:ext cx="795600" cy="146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851A084-645F-1014-AB4C-D763E54F84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19609" y="5257447"/>
                <a:ext cx="9032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301585B-3721-9187-DDDE-19019E05366F}"/>
                  </a:ext>
                </a:extLst>
              </p14:cNvPr>
              <p14:cNvContentPartPr/>
              <p14:nvPr/>
            </p14:nvContentPartPr>
            <p14:xfrm>
              <a:off x="15775809" y="9329047"/>
              <a:ext cx="680400" cy="2257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301585B-3721-9187-DDDE-19019E0536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21809" y="9221407"/>
                <a:ext cx="7880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3E52D5C4-5695-9714-3762-BEA3192A77DB}"/>
                  </a:ext>
                </a:extLst>
              </p14:cNvPr>
              <p14:cNvContentPartPr/>
              <p14:nvPr/>
            </p14:nvContentPartPr>
            <p14:xfrm>
              <a:off x="12125409" y="8930167"/>
              <a:ext cx="622800" cy="15840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3E52D5C4-5695-9714-3762-BEA3192A77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71769" y="8822167"/>
                <a:ext cx="7304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8042AF5-2D04-5E68-570F-F2A7FE6F151E}"/>
                  </a:ext>
                </a:extLst>
              </p14:cNvPr>
              <p14:cNvContentPartPr/>
              <p14:nvPr/>
            </p14:nvContentPartPr>
            <p14:xfrm>
              <a:off x="15799569" y="8498167"/>
              <a:ext cx="570240" cy="1245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8042AF5-2D04-5E68-570F-F2A7FE6F15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745569" y="8390527"/>
                <a:ext cx="6778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33A7D76B-7F59-7982-BE0E-DBC70866E91B}"/>
                  </a:ext>
                </a:extLst>
              </p14:cNvPr>
              <p14:cNvContentPartPr/>
              <p14:nvPr/>
            </p14:nvContentPartPr>
            <p14:xfrm>
              <a:off x="15700209" y="8061487"/>
              <a:ext cx="820440" cy="2008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33A7D76B-7F59-7982-BE0E-DBC70866E91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646569" y="7953847"/>
                <a:ext cx="9280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CD8F2B9-D3D4-BA38-E66F-2742AF1F6987}"/>
                  </a:ext>
                </a:extLst>
              </p14:cNvPr>
              <p14:cNvContentPartPr/>
              <p14:nvPr/>
            </p14:nvContentPartPr>
            <p14:xfrm>
              <a:off x="15780849" y="7635607"/>
              <a:ext cx="722880" cy="1458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CD8F2B9-D3D4-BA38-E66F-2742AF1F698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726849" y="7527967"/>
                <a:ext cx="830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56232E4-B315-D14A-CF59-A59AC394AAEB}"/>
                  </a:ext>
                </a:extLst>
              </p14:cNvPr>
              <p14:cNvContentPartPr/>
              <p14:nvPr/>
            </p14:nvContentPartPr>
            <p14:xfrm>
              <a:off x="15789489" y="7163287"/>
              <a:ext cx="673920" cy="18000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56232E4-B315-D14A-CF59-A59AC394AAE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735489" y="7055287"/>
                <a:ext cx="7815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7F76ADB-E83F-CE6E-BC24-C99D9872C088}"/>
                  </a:ext>
                </a:extLst>
              </p14:cNvPr>
              <p14:cNvContentPartPr/>
              <p14:nvPr/>
            </p14:nvContentPartPr>
            <p14:xfrm>
              <a:off x="15695169" y="6728407"/>
              <a:ext cx="854640" cy="208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7F76ADB-E83F-CE6E-BC24-C99D9872C0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641529" y="6620407"/>
                <a:ext cx="9622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EDAAD03C-DD19-4688-E1F7-CD1EFE4E9B95}"/>
                  </a:ext>
                </a:extLst>
              </p14:cNvPr>
              <p14:cNvContentPartPr/>
              <p14:nvPr/>
            </p14:nvContentPartPr>
            <p14:xfrm>
              <a:off x="10862889" y="4442767"/>
              <a:ext cx="747360" cy="2066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EDAAD03C-DD19-4688-E1F7-CD1EFE4E9B9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808889" y="4335127"/>
                <a:ext cx="855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F3D6A4D6-D428-AFF1-DCD1-3F7503B77517}"/>
                  </a:ext>
                </a:extLst>
              </p14:cNvPr>
              <p14:cNvContentPartPr/>
              <p14:nvPr/>
            </p14:nvContentPartPr>
            <p14:xfrm>
              <a:off x="15854289" y="3242887"/>
              <a:ext cx="360" cy="3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F3D6A4D6-D428-AFF1-DCD1-3F7503B7751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800289" y="31352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633CB1AB-765D-1E00-D2B8-185BECFE7820}"/>
                  </a:ext>
                </a:extLst>
              </p14:cNvPr>
              <p14:cNvContentPartPr/>
              <p14:nvPr/>
            </p14:nvContentPartPr>
            <p14:xfrm>
              <a:off x="2360049" y="3318847"/>
              <a:ext cx="86868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633CB1AB-765D-1E00-D2B8-185BECFE782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06409" y="3210847"/>
                <a:ext cx="97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54F31B1F-E117-7430-EA6B-2637BBF6A2F6}"/>
                  </a:ext>
                </a:extLst>
              </p14:cNvPr>
              <p14:cNvContentPartPr/>
              <p14:nvPr/>
            </p14:nvContentPartPr>
            <p14:xfrm>
              <a:off x="15722169" y="3318847"/>
              <a:ext cx="82548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54F31B1F-E117-7430-EA6B-2637BBF6A2F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668169" y="3210847"/>
                <a:ext cx="93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72A99EB2-B8CB-CEAC-1F28-5D4C11D0D3E4}"/>
                  </a:ext>
                </a:extLst>
              </p14:cNvPr>
              <p14:cNvContentPartPr/>
              <p14:nvPr/>
            </p14:nvContentPartPr>
            <p14:xfrm>
              <a:off x="2292729" y="4176727"/>
              <a:ext cx="147564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72A99EB2-B8CB-CEAC-1F28-5D4C11D0D3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8729" y="4068727"/>
                <a:ext cx="1583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C82BBDBE-8E13-2F66-45D1-C6124C185A8A}"/>
                  </a:ext>
                </a:extLst>
              </p14:cNvPr>
              <p14:cNvContentPartPr/>
              <p14:nvPr/>
            </p14:nvContentPartPr>
            <p14:xfrm>
              <a:off x="15679329" y="4176727"/>
              <a:ext cx="79236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C82BBDBE-8E13-2F66-45D1-C6124C185A8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625329" y="4068727"/>
                <a:ext cx="90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626FE78E-5F2B-D9BA-2D65-CD9CB45CE126}"/>
                  </a:ext>
                </a:extLst>
              </p14:cNvPr>
              <p14:cNvContentPartPr/>
              <p14:nvPr/>
            </p14:nvContentPartPr>
            <p14:xfrm>
              <a:off x="2427729" y="3120847"/>
              <a:ext cx="51264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626FE78E-5F2B-D9BA-2D65-CD9CB45CE1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73729" y="3012847"/>
                <a:ext cx="62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3C25A9F9-4BD9-9B47-ABDB-4D11B6DEB07E}"/>
                  </a:ext>
                </a:extLst>
              </p14:cNvPr>
              <p14:cNvContentPartPr/>
              <p14:nvPr/>
            </p14:nvContentPartPr>
            <p14:xfrm>
              <a:off x="2435649" y="5929927"/>
              <a:ext cx="9723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3C25A9F9-4BD9-9B47-ABDB-4D11B6DEB07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81649" y="5822287"/>
                <a:ext cx="108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28F4CEC9-3E12-A029-AB54-4CE03FFB389D}"/>
                  </a:ext>
                </a:extLst>
              </p14:cNvPr>
              <p14:cNvContentPartPr/>
              <p14:nvPr/>
            </p14:nvContentPartPr>
            <p14:xfrm>
              <a:off x="2416569" y="6853687"/>
              <a:ext cx="1101240" cy="3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28F4CEC9-3E12-A029-AB54-4CE03FFB389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2929" y="6746047"/>
                <a:ext cx="1208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E40914FD-55B0-03FB-D150-ACBF9371F315}"/>
                  </a:ext>
                </a:extLst>
              </p14:cNvPr>
              <p14:cNvContentPartPr/>
              <p14:nvPr/>
            </p14:nvContentPartPr>
            <p14:xfrm>
              <a:off x="2382009" y="7278127"/>
              <a:ext cx="1504440" cy="36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E40914FD-55B0-03FB-D150-ACBF9371F31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28009" y="7170127"/>
                <a:ext cx="1612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B7DABFE9-6C89-572E-AB4E-E24B981FD864}"/>
                  </a:ext>
                </a:extLst>
              </p14:cNvPr>
              <p14:cNvContentPartPr/>
              <p14:nvPr/>
            </p14:nvContentPartPr>
            <p14:xfrm>
              <a:off x="15599409" y="5901847"/>
              <a:ext cx="976680" cy="3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B7DABFE9-6C89-572E-AB4E-E24B981FD86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545769" y="5793847"/>
                <a:ext cx="108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DAA74D43-4535-E2A1-FB80-03648802853D}"/>
                  </a:ext>
                </a:extLst>
              </p14:cNvPr>
              <p14:cNvContentPartPr/>
              <p14:nvPr/>
            </p14:nvContentPartPr>
            <p14:xfrm>
              <a:off x="2282289" y="3677047"/>
              <a:ext cx="1481040" cy="3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DAA74D43-4535-E2A1-FB80-03648802853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28649" y="3569047"/>
                <a:ext cx="1588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9F4877B1-C891-0315-3446-AF79818DBC35}"/>
                  </a:ext>
                </a:extLst>
              </p14:cNvPr>
              <p14:cNvContentPartPr/>
              <p14:nvPr/>
            </p14:nvContentPartPr>
            <p14:xfrm>
              <a:off x="2429529" y="4572367"/>
              <a:ext cx="1494360" cy="36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9F4877B1-C891-0315-3446-AF79818DBC3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375889" y="4464727"/>
                <a:ext cx="1602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585876FD-C42C-67AF-584E-E36E865C611D}"/>
                  </a:ext>
                </a:extLst>
              </p14:cNvPr>
              <p14:cNvContentPartPr/>
              <p14:nvPr/>
            </p14:nvContentPartPr>
            <p14:xfrm>
              <a:off x="2357169" y="5468047"/>
              <a:ext cx="1048680" cy="3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585876FD-C42C-67AF-584E-E36E865C611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03529" y="5360407"/>
                <a:ext cx="115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56EA14AC-2A5B-12EE-BEF6-98B247E16651}"/>
                  </a:ext>
                </a:extLst>
              </p14:cNvPr>
              <p14:cNvContentPartPr/>
              <p14:nvPr/>
            </p14:nvContentPartPr>
            <p14:xfrm>
              <a:off x="2411169" y="6420247"/>
              <a:ext cx="819720" cy="36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56EA14AC-2A5B-12EE-BEF6-98B247E1665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57529" y="6312247"/>
                <a:ext cx="927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0C448E91-F265-14FE-5BC1-FB877A927EAA}"/>
                  </a:ext>
                </a:extLst>
              </p14:cNvPr>
              <p14:cNvContentPartPr/>
              <p14:nvPr/>
            </p14:nvContentPartPr>
            <p14:xfrm>
              <a:off x="15791649" y="5024887"/>
              <a:ext cx="629640" cy="36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0C448E91-F265-14FE-5BC1-FB877A927EA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737649" y="4917247"/>
                <a:ext cx="73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D3120C69-CB79-F4B7-A899-6A019A855641}"/>
                  </a:ext>
                </a:extLst>
              </p14:cNvPr>
              <p14:cNvContentPartPr/>
              <p14:nvPr/>
            </p14:nvContentPartPr>
            <p14:xfrm>
              <a:off x="2258529" y="5024887"/>
              <a:ext cx="1437120" cy="36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D3120C69-CB79-F4B7-A899-6A019A85564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204889" y="4917247"/>
                <a:ext cx="154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CA237CF5-01BA-F035-4C78-37BE87404AFA}"/>
                  </a:ext>
                </a:extLst>
              </p14:cNvPr>
              <p14:cNvContentPartPr/>
              <p14:nvPr/>
            </p14:nvContentPartPr>
            <p14:xfrm>
              <a:off x="15604089" y="6354367"/>
              <a:ext cx="849240" cy="36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CA237CF5-01BA-F035-4C78-37BE87404AF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5550089" y="6246367"/>
                <a:ext cx="95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B9D501FA-4B26-3FCE-421A-125686A691A4}"/>
                  </a:ext>
                </a:extLst>
              </p14:cNvPr>
              <p14:cNvContentPartPr/>
              <p14:nvPr/>
            </p14:nvContentPartPr>
            <p14:xfrm>
              <a:off x="2450049" y="7711567"/>
              <a:ext cx="1787760" cy="36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B9D501FA-4B26-3FCE-421A-125686A691A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96049" y="7603927"/>
                <a:ext cx="189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CAA3ECB8-E49D-958C-3A79-95407638FA91}"/>
                  </a:ext>
                </a:extLst>
              </p14:cNvPr>
              <p14:cNvContentPartPr/>
              <p14:nvPr/>
            </p14:nvContentPartPr>
            <p14:xfrm>
              <a:off x="2365089" y="8107567"/>
              <a:ext cx="2437560" cy="36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CAA3ECB8-E49D-958C-3A79-95407638FA9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311449" y="7999927"/>
                <a:ext cx="254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94C71A18-C02A-2FC4-8114-B713177918BA}"/>
                  </a:ext>
                </a:extLst>
              </p14:cNvPr>
              <p14:cNvContentPartPr/>
              <p14:nvPr/>
            </p14:nvContentPartPr>
            <p14:xfrm>
              <a:off x="2317569" y="8692207"/>
              <a:ext cx="1837800" cy="36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94C71A18-C02A-2FC4-8114-B713177918B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263569" y="8584207"/>
                <a:ext cx="1945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65742192-D2CB-D962-C416-1D668606937C}"/>
                  </a:ext>
                </a:extLst>
              </p14:cNvPr>
              <p14:cNvContentPartPr/>
              <p14:nvPr/>
            </p14:nvContentPartPr>
            <p14:xfrm>
              <a:off x="2295609" y="9003247"/>
              <a:ext cx="2181240" cy="36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65742192-D2CB-D962-C416-1D668606937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41969" y="8895247"/>
                <a:ext cx="2288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90C50878-9495-7F1E-26A1-D0E0270023D6}"/>
                  </a:ext>
                </a:extLst>
              </p14:cNvPr>
              <p14:cNvContentPartPr/>
              <p14:nvPr/>
            </p14:nvContentPartPr>
            <p14:xfrm>
              <a:off x="2508009" y="8541367"/>
              <a:ext cx="1609560" cy="3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90C50878-9495-7F1E-26A1-D0E0270023D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54369" y="8433367"/>
                <a:ext cx="1717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27E3D99F-126B-F28D-B5B9-1A8414AF5F46}"/>
                  </a:ext>
                </a:extLst>
              </p14:cNvPr>
              <p14:cNvContentPartPr/>
              <p14:nvPr/>
            </p14:nvContentPartPr>
            <p14:xfrm>
              <a:off x="2392089" y="9474487"/>
              <a:ext cx="1636200" cy="3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27E3D99F-126B-F28D-B5B9-1A8414AF5F4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38089" y="9366487"/>
                <a:ext cx="174384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259749F6-BF88-A5C3-05D1-B124B2F4B1C6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DF5F2C8-0FCE-1FD8-7EE8-686E13399BBC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478028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215" dirty="0"/>
              <a:t>Discussion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70050" y="3223860"/>
            <a:ext cx="16395065" cy="73698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4984" indent="-502920">
              <a:lnSpc>
                <a:spcPct val="100000"/>
              </a:lnSpc>
              <a:spcBef>
                <a:spcPts val="105"/>
              </a:spcBef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sz="3950" b="1" spc="-35" dirty="0">
                <a:latin typeface="Arial"/>
                <a:cs typeface="Arial"/>
              </a:rPr>
              <a:t>Applicability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spc="40" dirty="0">
                <a:latin typeface="Arial"/>
                <a:cs typeface="Arial"/>
              </a:rPr>
              <a:t>to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sz="3950" b="1" spc="15" dirty="0">
                <a:latin typeface="Arial"/>
                <a:cs typeface="Arial"/>
              </a:rPr>
              <a:t>other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lang="it-IT" sz="3950" b="1" spc="25" dirty="0">
                <a:latin typeface="Arial"/>
                <a:cs typeface="Arial"/>
              </a:rPr>
              <a:t>music streaming service:</a:t>
            </a:r>
            <a:r>
              <a:rPr lang="en-US" sz="4000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4000" b="0" i="0" dirty="0">
                <a:effectLst/>
                <a:latin typeface="Arial MT"/>
              </a:rPr>
              <a:t>Assure to find music preference features that correlate with private information </a:t>
            </a:r>
            <a:r>
              <a:rPr lang="en-US" sz="3600" b="0" i="0" dirty="0">
                <a:effectLst/>
                <a:latin typeface="Arial MT"/>
              </a:rPr>
              <a:t>(</a:t>
            </a:r>
            <a:r>
              <a:rPr lang="en-US" sz="3600" dirty="0">
                <a:latin typeface="Arial MT"/>
              </a:rPr>
              <a:t>i</a:t>
            </a:r>
            <a:r>
              <a:rPr lang="en-US" sz="3600" b="0" i="0" dirty="0">
                <a:effectLst/>
                <a:latin typeface="Arial MT"/>
              </a:rPr>
              <a:t>.e</a:t>
            </a:r>
            <a:r>
              <a:rPr lang="en-US" sz="3600" dirty="0">
                <a:latin typeface="Arial MT"/>
              </a:rPr>
              <a:t>. music genres, favorite artists, audio analysis, etc. ).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5450" dirty="0">
              <a:latin typeface="Arial MT"/>
              <a:cs typeface="Arial MT"/>
            </a:endParaRPr>
          </a:p>
          <a:p>
            <a:pPr marL="514984" indent="-502920">
              <a:lnSpc>
                <a:spcPct val="100000"/>
              </a:lnSpc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sz="3950" b="1" spc="-30" dirty="0">
                <a:latin typeface="Arial"/>
                <a:cs typeface="Arial"/>
              </a:rPr>
              <a:t>Possible</a:t>
            </a:r>
            <a:r>
              <a:rPr sz="3950" b="1" spc="5" dirty="0">
                <a:latin typeface="Arial"/>
                <a:cs typeface="Arial"/>
              </a:rPr>
              <a:t> countermeasures</a:t>
            </a:r>
            <a:r>
              <a:rPr sz="3950" spc="5" dirty="0">
                <a:latin typeface="Arial MT"/>
                <a:cs typeface="Arial MT"/>
              </a:rPr>
              <a:t>: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enhance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privacy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policies</a:t>
            </a:r>
            <a:endParaRPr sz="3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5450" dirty="0">
              <a:latin typeface="Arial MT"/>
              <a:cs typeface="Arial MT"/>
            </a:endParaRPr>
          </a:p>
          <a:p>
            <a:pPr marL="514984" indent="-502920">
              <a:lnSpc>
                <a:spcPts val="4515"/>
              </a:lnSpc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sz="3950" b="1" spc="-15" dirty="0">
                <a:latin typeface="Arial"/>
                <a:cs typeface="Arial"/>
              </a:rPr>
              <a:t>Limitations</a:t>
            </a:r>
            <a:r>
              <a:rPr sz="3950" spc="-15" dirty="0">
                <a:latin typeface="Arial MT"/>
                <a:cs typeface="Arial MT"/>
              </a:rPr>
              <a:t>:</a:t>
            </a:r>
            <a:endParaRPr sz="3950" dirty="0">
              <a:latin typeface="Arial MT"/>
              <a:cs typeface="Arial MT"/>
            </a:endParaRPr>
          </a:p>
          <a:p>
            <a:pPr marL="1038225" lvl="1" indent="-502920">
              <a:lnSpc>
                <a:spcPts val="5260"/>
              </a:lnSpc>
              <a:buSzPct val="122784"/>
              <a:buChar char="-"/>
              <a:tabLst>
                <a:tab pos="1038225" algn="l"/>
                <a:tab pos="1038860" algn="l"/>
              </a:tabLst>
            </a:pPr>
            <a:r>
              <a:rPr sz="3950" spc="20" dirty="0">
                <a:latin typeface="Arial MT"/>
                <a:cs typeface="Arial MT"/>
              </a:rPr>
              <a:t>Actually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tested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only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on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lang="it-IT" sz="3950" spc="-5" dirty="0">
                <a:latin typeface="Arial MT"/>
                <a:cs typeface="Arial MT"/>
              </a:rPr>
              <a:t>Spotify</a:t>
            </a:r>
            <a:endParaRPr sz="3950" dirty="0">
              <a:latin typeface="Arial MT"/>
              <a:cs typeface="Arial MT"/>
            </a:endParaRPr>
          </a:p>
          <a:p>
            <a:pPr marL="1038225" lvl="1" indent="-502920">
              <a:lnSpc>
                <a:spcPts val="5160"/>
              </a:lnSpc>
              <a:buSzPct val="122784"/>
              <a:buChar char="-"/>
              <a:tabLst>
                <a:tab pos="1038225" algn="l"/>
                <a:tab pos="1038860" algn="l"/>
              </a:tabLst>
            </a:pPr>
            <a:r>
              <a:rPr sz="3950" spc="25" dirty="0">
                <a:latin typeface="Arial MT"/>
                <a:cs typeface="Arial MT"/>
              </a:rPr>
              <a:t>Number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participants</a:t>
            </a:r>
            <a:r>
              <a:rPr lang="it-IT" sz="3950" spc="50" dirty="0">
                <a:latin typeface="Arial MT"/>
                <a:cs typeface="Arial MT"/>
              </a:rPr>
              <a:t> (750 </a:t>
            </a:r>
            <a:r>
              <a:rPr lang="it-IT" sz="3950" spc="50" dirty="0" err="1">
                <a:latin typeface="Arial MT"/>
                <a:cs typeface="Arial MT"/>
              </a:rPr>
              <a:t>participants</a:t>
            </a:r>
            <a:r>
              <a:rPr lang="it-IT" sz="3950" spc="50" dirty="0">
                <a:latin typeface="Arial MT"/>
                <a:cs typeface="Arial MT"/>
              </a:rPr>
              <a:t>)</a:t>
            </a:r>
            <a:endParaRPr sz="3950" dirty="0">
              <a:latin typeface="Arial MT"/>
              <a:cs typeface="Arial MT"/>
            </a:endParaRPr>
          </a:p>
          <a:p>
            <a:pPr marL="1038225" lvl="1" indent="-502920">
              <a:lnSpc>
                <a:spcPts val="5490"/>
              </a:lnSpc>
              <a:buSzPct val="122784"/>
              <a:buChar char="-"/>
              <a:tabLst>
                <a:tab pos="1038225" algn="l"/>
                <a:tab pos="1038860" algn="l"/>
              </a:tabLst>
            </a:pPr>
            <a:r>
              <a:rPr sz="3950" spc="40" dirty="0">
                <a:latin typeface="Arial MT"/>
                <a:cs typeface="Arial MT"/>
              </a:rPr>
              <a:t>Lack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literature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(</a:t>
            </a:r>
            <a:r>
              <a:rPr lang="it-IT" sz="3950" dirty="0">
                <a:latin typeface="Arial MT"/>
                <a:cs typeface="Arial MT"/>
              </a:rPr>
              <a:t>in</a:t>
            </a:r>
            <a:r>
              <a:rPr lang="it-IT" sz="3950" spc="-5" dirty="0">
                <a:latin typeface="Arial MT"/>
                <a:cs typeface="Arial MT"/>
              </a:rPr>
              <a:t> </a:t>
            </a:r>
            <a:r>
              <a:rPr lang="it-IT" sz="3950" dirty="0" err="1">
                <a:latin typeface="Arial MT"/>
                <a:cs typeface="Arial MT"/>
              </a:rPr>
              <a:t>particular</a:t>
            </a:r>
            <a:r>
              <a:rPr lang="it-IT" sz="3950" dirty="0">
                <a:latin typeface="Arial MT"/>
                <a:cs typeface="Arial MT"/>
              </a:rPr>
              <a:t> for security of music streaming services </a:t>
            </a:r>
            <a:r>
              <a:rPr sz="395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35" dirty="0"/>
              <a:t>2</a:t>
            </a:r>
            <a:r>
              <a:rPr lang="it-IT" spc="35" dirty="0"/>
              <a:t>4</a:t>
            </a:r>
            <a:r>
              <a:rPr spc="35" dirty="0"/>
              <a:t>/26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A6198FD-E38A-01A8-21CF-489AD2E46D3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DFDAA9-A0F4-1F25-8243-13D10BFC037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1D2B12-3F69-B298-0117-34008BEBCADA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CFAC9A6-E029-FCCF-B15C-0FBA2CE1E28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67703"/>
            <a:ext cx="13034010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100" spc="-215" dirty="0"/>
              <a:t>Conclusion</a:t>
            </a:r>
            <a:r>
              <a:rPr sz="7100" spc="-70" dirty="0"/>
              <a:t>s</a:t>
            </a:r>
            <a:r>
              <a:rPr sz="7100" spc="-290" dirty="0"/>
              <a:t> </a:t>
            </a:r>
            <a:r>
              <a:rPr sz="7100" spc="-275" dirty="0"/>
              <a:t>&amp;</a:t>
            </a:r>
            <a:r>
              <a:rPr sz="7100" spc="-290" dirty="0"/>
              <a:t> </a:t>
            </a:r>
            <a:r>
              <a:rPr sz="7100" spc="-215" dirty="0"/>
              <a:t>Futu</a:t>
            </a:r>
            <a:r>
              <a:rPr sz="7100" spc="-275" dirty="0"/>
              <a:t>r</a:t>
            </a:r>
            <a:r>
              <a:rPr sz="7100" spc="120" dirty="0"/>
              <a:t>e</a:t>
            </a:r>
            <a:r>
              <a:rPr sz="7100" spc="-290" dirty="0"/>
              <a:t> </a:t>
            </a:r>
            <a:r>
              <a:rPr sz="7100" spc="-105" dirty="0"/>
              <a:t>Resea</a:t>
            </a:r>
            <a:r>
              <a:rPr sz="7100" spc="-275" dirty="0"/>
              <a:t>r</a:t>
            </a:r>
            <a:r>
              <a:rPr sz="7100" spc="-155" dirty="0"/>
              <a:t>ch</a:t>
            </a:r>
            <a:endParaRPr sz="71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08897" y="3017402"/>
            <a:ext cx="15498444" cy="60022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730"/>
              </a:lnSpc>
              <a:spcBef>
                <a:spcPts val="105"/>
              </a:spcBef>
            </a:pPr>
            <a:r>
              <a:rPr sz="3950" b="1" spc="35" dirty="0">
                <a:latin typeface="Arial"/>
                <a:cs typeface="Arial"/>
              </a:rPr>
              <a:t>Recap</a:t>
            </a:r>
            <a:r>
              <a:rPr sz="3950" spc="35" dirty="0">
                <a:latin typeface="Arial MT"/>
                <a:cs typeface="Arial MT"/>
              </a:rPr>
              <a:t>:</a:t>
            </a:r>
            <a:endParaRPr sz="3950" dirty="0">
              <a:latin typeface="Arial MT"/>
              <a:cs typeface="Arial MT"/>
            </a:endParaRPr>
          </a:p>
          <a:p>
            <a:pPr marL="514984" indent="-502920">
              <a:lnSpc>
                <a:spcPts val="471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sz="3950" spc="10" dirty="0">
                <a:latin typeface="Arial MT"/>
                <a:cs typeface="Arial MT"/>
              </a:rPr>
              <a:t>Promising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results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100" dirty="0">
                <a:latin typeface="Arial MT"/>
                <a:cs typeface="Arial MT"/>
              </a:rPr>
              <a:t>but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need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be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improved</a:t>
            </a:r>
            <a:endParaRPr sz="3950" dirty="0">
              <a:latin typeface="Arial MT"/>
              <a:cs typeface="Arial MT"/>
            </a:endParaRPr>
          </a:p>
          <a:p>
            <a:pPr marL="514984" indent="-502920">
              <a:lnSpc>
                <a:spcPts val="470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sz="3950" spc="-25" dirty="0">
                <a:latin typeface="Arial MT"/>
                <a:cs typeface="Arial MT"/>
              </a:rPr>
              <a:t>Can</a:t>
            </a:r>
            <a:r>
              <a:rPr sz="3950" dirty="0">
                <a:latin typeface="Arial MT"/>
                <a:cs typeface="Arial MT"/>
              </a:rPr>
              <a:t> inspire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will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be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likely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become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wider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0" dirty="0">
                <a:latin typeface="Arial MT"/>
                <a:cs typeface="Arial MT"/>
              </a:rPr>
              <a:t>research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area</a:t>
            </a:r>
            <a:endParaRPr sz="3950" dirty="0">
              <a:latin typeface="Arial MT"/>
              <a:cs typeface="Arial MT"/>
            </a:endParaRPr>
          </a:p>
          <a:p>
            <a:pPr marL="514984" indent="-502920">
              <a:lnSpc>
                <a:spcPts val="472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sz="3950" spc="45" dirty="0">
                <a:latin typeface="Arial MT"/>
                <a:cs typeface="Arial MT"/>
              </a:rPr>
              <a:t>Applicability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other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lang="it-IT" sz="3950" spc="5" dirty="0">
                <a:latin typeface="Arial MT"/>
                <a:cs typeface="Arial MT"/>
              </a:rPr>
              <a:t>music streaming service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could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be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55" dirty="0">
                <a:latin typeface="Arial MT"/>
                <a:cs typeface="Arial MT"/>
              </a:rPr>
              <a:t>real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threat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someday</a:t>
            </a:r>
            <a:endParaRPr sz="3950" dirty="0">
              <a:latin typeface="Arial MT"/>
              <a:cs typeface="Arial MT"/>
            </a:endParaRPr>
          </a:p>
          <a:p>
            <a:pPr marR="1099185" algn="ctr">
              <a:lnSpc>
                <a:spcPts val="4730"/>
              </a:lnSpc>
              <a:spcBef>
                <a:spcPts val="4385"/>
              </a:spcBef>
            </a:pPr>
            <a:r>
              <a:rPr sz="3950" b="1" spc="-20" dirty="0">
                <a:latin typeface="Arial"/>
                <a:cs typeface="Arial"/>
              </a:rPr>
              <a:t>Future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research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spc="35" dirty="0">
                <a:latin typeface="Arial MT"/>
                <a:cs typeface="Arial MT"/>
              </a:rPr>
              <a:t>should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probably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focus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on:</a:t>
            </a:r>
            <a:endParaRPr sz="3950" dirty="0">
              <a:latin typeface="Arial MT"/>
              <a:cs typeface="Arial MT"/>
            </a:endParaRPr>
          </a:p>
          <a:p>
            <a:pPr marL="2814320" lvl="1" indent="-503555">
              <a:lnSpc>
                <a:spcPts val="4710"/>
              </a:lnSpc>
              <a:buSzPct val="122784"/>
              <a:buChar char="•"/>
              <a:tabLst>
                <a:tab pos="2814320" algn="l"/>
                <a:tab pos="2814955" algn="l"/>
              </a:tabLst>
            </a:pPr>
            <a:r>
              <a:rPr sz="3950" spc="25" dirty="0">
                <a:latin typeface="Arial MT"/>
                <a:cs typeface="Arial MT"/>
              </a:rPr>
              <a:t>Improving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models</a:t>
            </a:r>
            <a:endParaRPr lang="it-IT" sz="3950" spc="40" dirty="0">
              <a:latin typeface="Arial MT"/>
              <a:cs typeface="Arial MT"/>
            </a:endParaRPr>
          </a:p>
          <a:p>
            <a:pPr marL="2814320" lvl="1" indent="-503555">
              <a:lnSpc>
                <a:spcPts val="4710"/>
              </a:lnSpc>
              <a:buSzPct val="122784"/>
              <a:buChar char="•"/>
              <a:tabLst>
                <a:tab pos="2814320" algn="l"/>
                <a:tab pos="2814955" algn="l"/>
              </a:tabLst>
            </a:pPr>
            <a:r>
              <a:rPr lang="en-US" sz="3950" dirty="0">
                <a:latin typeface="Arial MT"/>
                <a:cs typeface="Arial MT"/>
              </a:rPr>
              <a:t>Using more playlists or songs for prediction</a:t>
            </a:r>
            <a:endParaRPr sz="3950" dirty="0">
              <a:latin typeface="Arial MT"/>
              <a:cs typeface="Arial MT"/>
            </a:endParaRPr>
          </a:p>
          <a:p>
            <a:pPr marL="2814320" lvl="1" indent="-503555">
              <a:lnSpc>
                <a:spcPts val="4700"/>
              </a:lnSpc>
              <a:buSzPct val="122784"/>
              <a:buChar char="•"/>
              <a:tabLst>
                <a:tab pos="2814320" algn="l"/>
                <a:tab pos="2814955" algn="l"/>
              </a:tabLst>
            </a:pPr>
            <a:r>
              <a:rPr sz="3950" spc="-65" dirty="0">
                <a:latin typeface="Arial MT"/>
                <a:cs typeface="Arial MT"/>
              </a:rPr>
              <a:t>Testing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on</a:t>
            </a:r>
            <a:r>
              <a:rPr sz="3950" dirty="0">
                <a:latin typeface="Arial MT"/>
                <a:cs typeface="Arial MT"/>
              </a:rPr>
              <a:t> more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lang="it-IT" sz="3950" spc="30" dirty="0">
                <a:latin typeface="Arial MT"/>
                <a:cs typeface="Arial MT"/>
              </a:rPr>
              <a:t>music </a:t>
            </a:r>
            <a:r>
              <a:rPr lang="it-IT" sz="3950" spc="30" dirty="0" err="1">
                <a:latin typeface="Arial MT"/>
                <a:cs typeface="Arial MT"/>
              </a:rPr>
              <a:t>platforms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35" dirty="0"/>
              <a:t>2</a:t>
            </a:r>
            <a:r>
              <a:rPr lang="it-IT" spc="35" dirty="0"/>
              <a:t>5</a:t>
            </a:r>
            <a:r>
              <a:rPr spc="35" dirty="0"/>
              <a:t>/2</a:t>
            </a:r>
            <a:r>
              <a:rPr lang="it-IT" spc="35" dirty="0"/>
              <a:t>6</a:t>
            </a:r>
            <a:endParaRPr spc="35" dirty="0"/>
          </a:p>
        </p:txBody>
      </p:sp>
      <p:pic>
        <p:nvPicPr>
          <p:cNvPr id="3074" name="Picture 2" descr="加油表情符号第1页_ 驾考预约大全">
            <a:extLst>
              <a:ext uri="{FF2B5EF4-FFF2-40B4-BE49-F238E27FC236}">
                <a16:creationId xmlns:a16="http://schemas.microsoft.com/office/drawing/2014/main" id="{76EF83DF-720E-31A1-B7B3-CB7049A4E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6" r="28914"/>
          <a:stretch/>
        </p:blipFill>
        <p:spPr bwMode="auto">
          <a:xfrm>
            <a:off x="2196759" y="6340475"/>
            <a:ext cx="2362199" cy="22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78AA2926-2C82-21B6-86DC-077F6720E2E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9960CB27-7021-2536-94EC-5312D9E6BCB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2F1CEE8F-CEBE-2386-0B75-A0B47BAE304E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43DDEFF-8279-B3B0-2EC3-B362422D387A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26027" y="7206659"/>
            <a:ext cx="3258185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150" b="1" spc="-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</a:t>
            </a:r>
            <a:r>
              <a:rPr sz="7150" b="1" spc="-1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7150" b="1" spc="-5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7150" b="1"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sz="7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20" algn="ctr">
              <a:lnSpc>
                <a:spcPts val="8775"/>
              </a:lnSpc>
              <a:spcBef>
                <a:spcPts val="130"/>
              </a:spcBef>
            </a:pPr>
            <a:r>
              <a:rPr lang="en-US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en-US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  <a:p>
            <a:pPr marL="7620" algn="ctr">
              <a:lnSpc>
                <a:spcPts val="8775"/>
              </a:lnSpc>
            </a:pPr>
            <a:r>
              <a:rPr lang="en-US" spc="-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spc="-5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pc="-5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attention!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35" dirty="0"/>
              <a:t>2</a:t>
            </a:r>
            <a:r>
              <a:rPr lang="it-IT" spc="35" dirty="0"/>
              <a:t>6</a:t>
            </a:r>
            <a:r>
              <a:rPr spc="35" dirty="0"/>
              <a:t>/26</a:t>
            </a:r>
          </a:p>
        </p:txBody>
      </p:sp>
      <p:pic>
        <p:nvPicPr>
          <p:cNvPr id="1026" name="Picture 2" descr="Black spotify icon - Free black site logo icons">
            <a:extLst>
              <a:ext uri="{FF2B5EF4-FFF2-40B4-BE49-F238E27FC236}">
                <a16:creationId xmlns:a16="http://schemas.microsoft.com/office/drawing/2014/main" id="{122361ED-3867-0A7B-3149-9759E51A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58812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FCB227CF-BA5A-386D-843C-F8E7DA7E3D9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6B626E-C2F7-3BA3-D1E6-4BC44BE3119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D19AEFD-C4E6-FD32-AFC1-3083DCBD3480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1B990A3-2918-95EB-6284-14353E6974B1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7639684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sz="7400" spc="-605" dirty="0"/>
              <a:t>A</a:t>
            </a:r>
            <a:r>
              <a:rPr sz="7400" spc="-210" dirty="0"/>
              <a:t>:</a:t>
            </a:r>
            <a:r>
              <a:rPr sz="7400" spc="-290" dirty="0"/>
              <a:t> </a:t>
            </a:r>
            <a:r>
              <a:rPr sz="7400" spc="-254" dirty="0"/>
              <a:t>Survey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07882" y="2760473"/>
            <a:ext cx="14006830" cy="7599516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3950" spc="20" dirty="0">
                <a:latin typeface="Arial MT"/>
                <a:cs typeface="Arial MT"/>
              </a:rPr>
              <a:t>Divided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into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3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sections:</a:t>
            </a:r>
            <a:endParaRPr sz="3950" dirty="0">
              <a:latin typeface="Arial MT"/>
              <a:cs typeface="Arial MT"/>
            </a:endParaRPr>
          </a:p>
          <a:p>
            <a:pPr marL="514984" indent="-502920">
              <a:lnSpc>
                <a:spcPct val="100000"/>
              </a:lnSpc>
              <a:spcBef>
                <a:spcPts val="2320"/>
              </a:spcBef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sz="3950" b="1" dirty="0">
                <a:latin typeface="Arial"/>
                <a:cs typeface="Arial"/>
              </a:rPr>
              <a:t>General </a:t>
            </a:r>
            <a:r>
              <a:rPr sz="3950" b="1" spc="5" dirty="0">
                <a:latin typeface="Arial"/>
                <a:cs typeface="Arial"/>
              </a:rPr>
              <a:t>Information</a:t>
            </a:r>
            <a:r>
              <a:rPr sz="3950" spc="5" dirty="0">
                <a:latin typeface="Arial MT"/>
                <a:cs typeface="Arial MT"/>
              </a:rPr>
              <a:t>, </a:t>
            </a:r>
            <a:r>
              <a:rPr sz="3950" spc="-15" dirty="0">
                <a:latin typeface="Arial MT"/>
                <a:cs typeface="Arial MT"/>
              </a:rPr>
              <a:t>where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private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data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was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gathered</a:t>
            </a:r>
            <a:endParaRPr sz="3950" dirty="0">
              <a:latin typeface="Arial MT"/>
              <a:cs typeface="Arial MT"/>
            </a:endParaRPr>
          </a:p>
          <a:p>
            <a:pPr marL="514984" indent="-502920">
              <a:lnSpc>
                <a:spcPts val="4730"/>
              </a:lnSpc>
              <a:spcBef>
                <a:spcPts val="4165"/>
              </a:spcBef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lang="it-IT" sz="3950" b="1" spc="55" dirty="0">
                <a:latin typeface="Arial"/>
                <a:cs typeface="Arial"/>
              </a:rPr>
              <a:t>Spotify use </a:t>
            </a:r>
            <a:r>
              <a:rPr lang="it-IT" sz="3950" b="1" spc="55" dirty="0" err="1">
                <a:latin typeface="Arial"/>
                <a:cs typeface="Arial"/>
              </a:rPr>
              <a:t>experience</a:t>
            </a:r>
            <a:r>
              <a:rPr lang="it-IT" sz="3950" b="1" spc="55" dirty="0">
                <a:latin typeface="Arial"/>
                <a:cs typeface="Arial"/>
              </a:rPr>
              <a:t> </a:t>
            </a:r>
            <a:r>
              <a:rPr sz="3950" b="1" spc="5" dirty="0">
                <a:latin typeface="Arial"/>
                <a:cs typeface="Arial"/>
              </a:rPr>
              <a:t>Information</a:t>
            </a:r>
            <a:r>
              <a:rPr sz="3950" spc="5" dirty="0">
                <a:latin typeface="Arial MT"/>
                <a:cs typeface="Arial MT"/>
              </a:rPr>
              <a:t>,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assess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lang="it-IT" sz="3950" spc="5" dirty="0">
                <a:latin typeface="Arial MT"/>
                <a:cs typeface="Arial MT"/>
              </a:rPr>
              <a:t>user </a:t>
            </a:r>
            <a:r>
              <a:rPr sz="3950" spc="5" dirty="0">
                <a:latin typeface="Arial MT"/>
                <a:cs typeface="Arial MT"/>
              </a:rPr>
              <a:t>experiences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with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lang="it-IT" sz="3950" spc="10" dirty="0">
                <a:latin typeface="Arial MT"/>
                <a:cs typeface="Arial MT"/>
              </a:rPr>
              <a:t>Spotify</a:t>
            </a:r>
            <a:endParaRPr sz="3950" dirty="0">
              <a:latin typeface="Arial MT"/>
              <a:cs typeface="Arial MT"/>
            </a:endParaRPr>
          </a:p>
          <a:p>
            <a:pPr marL="514984">
              <a:lnSpc>
                <a:spcPts val="4730"/>
              </a:lnSpc>
            </a:pPr>
            <a:r>
              <a:rPr sz="3950" spc="65" dirty="0">
                <a:latin typeface="Arial MT"/>
                <a:cs typeface="Arial MT"/>
              </a:rPr>
              <a:t>+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attentions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coherence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checks</a:t>
            </a:r>
            <a:endParaRPr sz="3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 dirty="0">
              <a:latin typeface="Arial MT"/>
              <a:cs typeface="Arial MT"/>
            </a:endParaRPr>
          </a:p>
          <a:p>
            <a:pPr marL="514984" indent="-502920">
              <a:lnSpc>
                <a:spcPct val="100000"/>
              </a:lnSpc>
              <a:spcBef>
                <a:spcPts val="5"/>
              </a:spcBef>
              <a:buSzPct val="122784"/>
              <a:buFont typeface="Arial MT"/>
              <a:buChar char="•"/>
              <a:tabLst>
                <a:tab pos="514984" algn="l"/>
                <a:tab pos="515620" algn="l"/>
              </a:tabLst>
            </a:pPr>
            <a:r>
              <a:rPr sz="3950" b="1" spc="-20" dirty="0">
                <a:latin typeface="Arial"/>
                <a:cs typeface="Arial"/>
              </a:rPr>
              <a:t>Personality</a:t>
            </a:r>
            <a:r>
              <a:rPr sz="3950" b="1" dirty="0">
                <a:latin typeface="Arial"/>
                <a:cs typeface="Arial"/>
              </a:rPr>
              <a:t> </a:t>
            </a:r>
            <a:r>
              <a:rPr sz="3950" b="1" spc="-20" dirty="0">
                <a:latin typeface="Arial"/>
                <a:cs typeface="Arial"/>
              </a:rPr>
              <a:t>Questions</a:t>
            </a:r>
            <a:r>
              <a:rPr sz="3950" spc="-20" dirty="0">
                <a:latin typeface="Arial MT"/>
                <a:cs typeface="Arial MT"/>
              </a:rPr>
              <a:t>,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big</a:t>
            </a:r>
            <a:r>
              <a:rPr sz="3950" dirty="0">
                <a:latin typeface="Arial MT"/>
                <a:cs typeface="Arial MT"/>
              </a:rPr>
              <a:t> five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personality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test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 10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points</a:t>
            </a:r>
            <a:endParaRPr sz="3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900" dirty="0">
              <a:latin typeface="Arial MT"/>
              <a:cs typeface="Arial MT"/>
            </a:endParaRPr>
          </a:p>
          <a:p>
            <a:pPr marL="1465580" marR="469900">
              <a:lnSpc>
                <a:spcPts val="4700"/>
              </a:lnSpc>
            </a:pPr>
            <a:r>
              <a:rPr sz="3950" spc="-75" dirty="0">
                <a:latin typeface="Arial MT"/>
                <a:cs typeface="Arial MT"/>
              </a:rPr>
              <a:t>Are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people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willing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answer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surveys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providing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private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information?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u="heavy" spc="-1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YES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9914" y="10773162"/>
            <a:ext cx="280035" cy="3968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D361E9D-D23D-6BFD-0CA8-C4F71B0D3C0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B8E4F4C-FACB-04F7-B0EC-81A01939DB7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13" name="Picture 2" descr="可爱的汤圆酱表情大赏~-哔哩哔哩">
            <a:extLst>
              <a:ext uri="{FF2B5EF4-FFF2-40B4-BE49-F238E27FC236}">
                <a16:creationId xmlns:a16="http://schemas.microsoft.com/office/drawing/2014/main" id="{8AF2AD53-B562-41CB-D1D1-23E614BD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89" y="8702675"/>
            <a:ext cx="1485201" cy="14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AB0F9CED-3F15-CA27-D1AB-1E5718B0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667" y="2641723"/>
            <a:ext cx="10269587" cy="765673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EB27A5A6-9985-6468-CE5B-17332B4A4985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A0C7C6C-BFFE-E73A-58CE-B815492C1DA5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42617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7400" spc="-570" dirty="0"/>
              <a:t>The </a:t>
            </a:r>
            <a:r>
              <a:rPr sz="7400" spc="-20" dirty="0"/>
              <a:t>I</a:t>
            </a:r>
            <a:r>
              <a:rPr sz="7400" spc="-10" dirty="0"/>
              <a:t>m</a:t>
            </a:r>
            <a:r>
              <a:rPr sz="7400" spc="-140" dirty="0"/>
              <a:t>p</a:t>
            </a:r>
            <a:r>
              <a:rPr sz="7400" spc="-10" dirty="0"/>
              <a:t>ac</a:t>
            </a:r>
            <a:r>
              <a:rPr sz="7400" spc="145" dirty="0"/>
              <a:t>t</a:t>
            </a:r>
            <a:r>
              <a:rPr lang="it-IT" sz="7400" spc="145" dirty="0"/>
              <a:t> of Music 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03250" y="2301875"/>
            <a:ext cx="12601575" cy="49661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950" spc="-35" dirty="0">
                <a:latin typeface="Arial MT"/>
                <a:cs typeface="Arial MT"/>
              </a:rPr>
              <a:t>Music is part of our daily life! </a:t>
            </a: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3950" spc="-35" dirty="0">
              <a:latin typeface="Arial MT"/>
              <a:cs typeface="Arial MT"/>
            </a:endParaRP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950" spc="-35" dirty="0">
                <a:latin typeface="Arial MT"/>
                <a:cs typeface="Arial MT"/>
              </a:rPr>
              <a:t>Reveals a great deal about who we are</a:t>
            </a: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3950" spc="-35" dirty="0">
              <a:latin typeface="Arial MT"/>
              <a:cs typeface="Arial MT"/>
            </a:endParaRP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950" spc="-35" dirty="0">
                <a:latin typeface="Arial MT"/>
                <a:cs typeface="Arial MT"/>
              </a:rPr>
              <a:t>People share their playlists and songs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950" spc="-35" dirty="0">
                <a:latin typeface="Arial MT"/>
                <a:cs typeface="Arial MT"/>
              </a:rPr>
              <a:t>    on the music platform</a:t>
            </a: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lang="en-US" sz="3950" spc="-35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395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02/26</a:t>
            </a:r>
            <a:endParaRPr sz="2450">
              <a:latin typeface="Arial MT"/>
              <a:cs typeface="Arial MT"/>
            </a:endParaRPr>
          </a:p>
        </p:txBody>
      </p:sp>
      <p:pic>
        <p:nvPicPr>
          <p:cNvPr id="1026" name="Picture 2" descr="Online party (Designed by pikisuperstar/Freepik)">
            <a:extLst>
              <a:ext uri="{FF2B5EF4-FFF2-40B4-BE49-F238E27FC236}">
                <a16:creationId xmlns:a16="http://schemas.microsoft.com/office/drawing/2014/main" id="{9B179E40-AB7D-EBE1-CF27-506E6371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6330849"/>
            <a:ext cx="6204340" cy="370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F1515AE3-164A-ACEC-D49C-2DEEE216473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FFF2A2F-62F7-BFDC-BD46-EB8891E46C9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1652601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AD25FD96-28CA-5675-5E44-A4E6B2818C6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48D160E-DB29-73A9-8C60-6E3C5A806590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7639684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sz="7400" spc="-605" dirty="0"/>
              <a:t>A</a:t>
            </a:r>
            <a:r>
              <a:rPr sz="7400" spc="-210" dirty="0"/>
              <a:t>:</a:t>
            </a:r>
            <a:r>
              <a:rPr sz="7400" spc="-290" dirty="0"/>
              <a:t> </a:t>
            </a:r>
            <a:r>
              <a:rPr sz="7400" spc="-254" dirty="0"/>
              <a:t>Survey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75396" y="2201921"/>
            <a:ext cx="14262100" cy="11573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5"/>
              </a:spcBef>
            </a:pPr>
            <a:r>
              <a:rPr sz="3950" spc="-10" dirty="0">
                <a:latin typeface="Arial MT"/>
                <a:cs typeface="Arial MT"/>
              </a:rPr>
              <a:t>Example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question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for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attention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check:</a:t>
            </a:r>
            <a:endParaRPr sz="3950" dirty="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2220"/>
              </a:spcBef>
            </a:pPr>
            <a:r>
              <a:rPr sz="1650" spc="-175" dirty="0">
                <a:latin typeface="SimSun"/>
                <a:cs typeface="SimSun"/>
              </a:rPr>
              <a:t>:</a:t>
            </a:r>
            <a:endParaRPr sz="1650" dirty="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9914" y="10773162"/>
            <a:ext cx="280035" cy="3968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B04F71-D24A-DEB1-15C9-E065B7E3C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3063875"/>
            <a:ext cx="10572750" cy="281716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757792E-4AA9-E17A-791E-CAB6BD489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408" y="4088925"/>
            <a:ext cx="10325100" cy="5883090"/>
          </a:xfrm>
          <a:prstGeom prst="rect">
            <a:avLst/>
          </a:prstGeom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99ED2066-453B-228B-46FB-8309912EE47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E7874BA6-B165-4420-ED3D-E7E328B7795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E058736-9D23-03B9-4981-FFD63198C7CB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19B1858-05FD-2BEB-BDE0-417B0F5433C3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7639684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sz="7400" spc="-605" dirty="0"/>
              <a:t>A</a:t>
            </a:r>
            <a:r>
              <a:rPr sz="7400" spc="-210" dirty="0"/>
              <a:t>:</a:t>
            </a:r>
            <a:r>
              <a:rPr sz="7400" spc="-290" dirty="0"/>
              <a:t> </a:t>
            </a:r>
            <a:r>
              <a:rPr sz="7400" spc="-254" dirty="0"/>
              <a:t>Survey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44319" y="2202358"/>
            <a:ext cx="4977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Personality</a:t>
            </a:r>
            <a:r>
              <a:rPr sz="3950" spc="-50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questions: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79914" y="10773162"/>
            <a:ext cx="280035" cy="3968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9056" y="3168542"/>
            <a:ext cx="4745990" cy="11753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150" spc="-254" dirty="0">
                <a:latin typeface="SimSun"/>
                <a:cs typeface="SimSun"/>
              </a:rPr>
              <a:t>24.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I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90" dirty="0">
                <a:latin typeface="SimSun"/>
                <a:cs typeface="SimSun"/>
              </a:rPr>
              <a:t>see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565" dirty="0">
                <a:latin typeface="SimSun"/>
                <a:cs typeface="SimSun"/>
              </a:rPr>
              <a:t>m</a:t>
            </a:r>
            <a:r>
              <a:rPr sz="2150" spc="-160" dirty="0">
                <a:latin typeface="SimSun"/>
                <a:cs typeface="SimSun"/>
              </a:rPr>
              <a:t>y</a:t>
            </a:r>
            <a:r>
              <a:rPr sz="2150" spc="-395" dirty="0">
                <a:latin typeface="SimSun"/>
                <a:cs typeface="SimSun"/>
              </a:rPr>
              <a:t>self</a:t>
            </a:r>
            <a:r>
              <a:rPr sz="2150" spc="-650" dirty="0">
                <a:latin typeface="SimSun"/>
                <a:cs typeface="SimSun"/>
              </a:rPr>
              <a:t> </a:t>
            </a:r>
            <a:r>
              <a:rPr sz="2150" spc="-300" dirty="0">
                <a:latin typeface="SimSun"/>
                <a:cs typeface="SimSun"/>
              </a:rPr>
              <a:t>as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5" dirty="0">
                <a:latin typeface="SimSun"/>
                <a:cs typeface="SimSun"/>
              </a:rPr>
              <a:t>someone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20" dirty="0">
                <a:latin typeface="SimSun"/>
                <a:cs typeface="SimSun"/>
              </a:rPr>
              <a:t>who...</a:t>
            </a:r>
            <a:endParaRPr sz="2150">
              <a:latin typeface="SimSun"/>
              <a:cs typeface="SimSun"/>
            </a:endParaRPr>
          </a:p>
          <a:p>
            <a:pPr marL="285750">
              <a:lnSpc>
                <a:spcPts val="2495"/>
              </a:lnSpc>
              <a:spcBef>
                <a:spcPts val="740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465" dirty="0">
                <a:latin typeface="SimSun"/>
                <a:cs typeface="SimSun"/>
              </a:rPr>
              <a:t>is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85" dirty="0">
                <a:latin typeface="SimSun"/>
                <a:cs typeface="SimSun"/>
              </a:rPr>
              <a:t>reser</a:t>
            </a:r>
            <a:r>
              <a:rPr sz="2150" spc="-305" dirty="0">
                <a:latin typeface="SimSun"/>
                <a:cs typeface="SimSun"/>
              </a:rPr>
              <a:t>v</a:t>
            </a:r>
            <a:r>
              <a:rPr sz="2150" spc="-260" dirty="0">
                <a:latin typeface="SimSun"/>
                <a:cs typeface="SimSun"/>
              </a:rPr>
              <a:t>ed: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  <a:p>
            <a:pPr marL="2961640">
              <a:lnSpc>
                <a:spcPts val="2495"/>
              </a:lnSpc>
              <a:tabLst>
                <a:tab pos="3371850" algn="l"/>
                <a:tab pos="3782060" algn="l"/>
                <a:tab pos="4192270" algn="l"/>
                <a:tab pos="4602480" algn="l"/>
              </a:tabLst>
            </a:pPr>
            <a:r>
              <a:rPr sz="2150" spc="-55" dirty="0">
                <a:latin typeface="SimSun"/>
                <a:cs typeface="SimSun"/>
              </a:rPr>
              <a:t>1	2	3	4	5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501" y="4386790"/>
            <a:ext cx="2538730" cy="9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00"/>
              </a:spcBef>
            </a:pPr>
            <a:r>
              <a:rPr sz="2150" spc="-200" dirty="0">
                <a:latin typeface="SimSun"/>
                <a:cs typeface="SimSun"/>
              </a:rPr>
              <a:t>Disagree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465" dirty="0">
                <a:latin typeface="SimSun"/>
                <a:cs typeface="SimSun"/>
              </a:rPr>
              <a:t>is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65" dirty="0">
                <a:latin typeface="SimSun"/>
                <a:cs typeface="SimSun"/>
              </a:rPr>
              <a:t>generally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95" dirty="0">
                <a:latin typeface="SimSun"/>
                <a:cs typeface="SimSun"/>
              </a:rPr>
              <a:t>trusting: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939435" y="4405505"/>
          <a:ext cx="3667122" cy="3334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93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3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73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1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621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2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621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3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621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4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621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5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62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4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1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2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3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4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5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282501" y="5717211"/>
            <a:ext cx="2428240" cy="9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00"/>
              </a:spcBef>
            </a:pPr>
            <a:r>
              <a:rPr sz="2150" spc="-200" dirty="0">
                <a:latin typeface="SimSun"/>
                <a:cs typeface="SimSun"/>
              </a:rPr>
              <a:t>Disagree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tends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to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105" dirty="0">
                <a:latin typeface="SimSun"/>
                <a:cs typeface="SimSun"/>
              </a:rPr>
              <a:t>be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lazy: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82501" y="7046259"/>
            <a:ext cx="4472305" cy="2902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00"/>
              </a:spcBef>
            </a:pPr>
            <a:r>
              <a:rPr sz="2150" spc="-200" dirty="0">
                <a:latin typeface="SimSun"/>
                <a:cs typeface="SimSun"/>
              </a:rPr>
              <a:t>Disagree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465" dirty="0">
                <a:latin typeface="SimSun"/>
                <a:cs typeface="SimSun"/>
              </a:rPr>
              <a:t>is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95" dirty="0">
                <a:latin typeface="SimSun"/>
                <a:cs typeface="SimSun"/>
              </a:rPr>
              <a:t>relaxed,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185" dirty="0">
                <a:latin typeface="SimSun"/>
                <a:cs typeface="SimSun"/>
              </a:rPr>
              <a:t>handles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60" dirty="0">
                <a:latin typeface="SimSun"/>
                <a:cs typeface="SimSun"/>
              </a:rPr>
              <a:t>stress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375" dirty="0">
                <a:latin typeface="SimSun"/>
                <a:cs typeface="SimSun"/>
              </a:rPr>
              <a:t>w</a:t>
            </a:r>
            <a:r>
              <a:rPr sz="2150" spc="-475" dirty="0">
                <a:latin typeface="SimSun"/>
                <a:cs typeface="SimSun"/>
              </a:rPr>
              <a:t>ell: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  <a:p>
            <a:pPr marL="2688590">
              <a:lnSpc>
                <a:spcPct val="100000"/>
              </a:lnSpc>
              <a:spcBef>
                <a:spcPts val="105"/>
              </a:spcBef>
              <a:tabLst>
                <a:tab pos="3098800" algn="l"/>
                <a:tab pos="3508375" algn="l"/>
                <a:tab pos="3918585" algn="l"/>
                <a:tab pos="4328795" algn="l"/>
              </a:tabLst>
            </a:pPr>
            <a:r>
              <a:rPr sz="2150" spc="-55" dirty="0">
                <a:latin typeface="SimSun"/>
                <a:cs typeface="SimSun"/>
              </a:rPr>
              <a:t>1	2	3	4	5</a:t>
            </a:r>
            <a:endParaRPr sz="2150">
              <a:latin typeface="SimSun"/>
              <a:cs typeface="SimSun"/>
            </a:endParaRPr>
          </a:p>
          <a:p>
            <a:pPr marL="578485">
              <a:lnSpc>
                <a:spcPct val="100000"/>
              </a:lnSpc>
              <a:spcBef>
                <a:spcPts val="540"/>
              </a:spcBef>
              <a:tabLst>
                <a:tab pos="2688590" algn="l"/>
              </a:tabLst>
            </a:pPr>
            <a:r>
              <a:rPr sz="2150" spc="-200" dirty="0">
                <a:latin typeface="SimSun"/>
                <a:cs typeface="SimSun"/>
              </a:rPr>
              <a:t>Disagree</a:t>
            </a:r>
            <a:r>
              <a:rPr sz="2150" spc="-630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Strongly	</a:t>
            </a:r>
            <a:r>
              <a:rPr sz="2150" i="1" spc="310" dirty="0">
                <a:latin typeface="Arial"/>
                <a:cs typeface="Arial"/>
              </a:rPr>
              <a:t>◦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ts val="2495"/>
              </a:lnSpc>
              <a:spcBef>
                <a:spcPts val="1785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has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450" dirty="0">
                <a:latin typeface="SimSun"/>
                <a:cs typeface="SimSun"/>
              </a:rPr>
              <a:t>f</a:t>
            </a:r>
            <a:r>
              <a:rPr sz="2150" spc="80" dirty="0">
                <a:latin typeface="SimSun"/>
                <a:cs typeface="SimSun"/>
              </a:rPr>
              <a:t>ew</a:t>
            </a:r>
            <a:r>
              <a:rPr sz="2150" spc="-650" dirty="0">
                <a:latin typeface="SimSun"/>
                <a:cs typeface="SimSun"/>
              </a:rPr>
              <a:t> </a:t>
            </a:r>
            <a:r>
              <a:rPr sz="2150" spc="-390" dirty="0">
                <a:latin typeface="SimSun"/>
                <a:cs typeface="SimSun"/>
              </a:rPr>
              <a:t>artistic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interests:</a:t>
            </a:r>
            <a:r>
              <a:rPr sz="2150" spc="-505" dirty="0">
                <a:latin typeface="SimSun"/>
                <a:cs typeface="SimSun"/>
              </a:rPr>
              <a:t> </a:t>
            </a:r>
            <a:r>
              <a:rPr sz="2150" spc="-34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  <a:p>
            <a:pPr marL="2688590">
              <a:lnSpc>
                <a:spcPts val="2495"/>
              </a:lnSpc>
            </a:pPr>
            <a:r>
              <a:rPr sz="2150" spc="-55" dirty="0">
                <a:latin typeface="SimSun"/>
                <a:cs typeface="SimSun"/>
              </a:rPr>
              <a:t>1</a:t>
            </a:r>
            <a:endParaRPr sz="2150">
              <a:latin typeface="SimSun"/>
              <a:cs typeface="SimSun"/>
            </a:endParaRPr>
          </a:p>
          <a:p>
            <a:pPr marL="578485">
              <a:lnSpc>
                <a:spcPct val="100000"/>
              </a:lnSpc>
              <a:spcBef>
                <a:spcPts val="545"/>
              </a:spcBef>
              <a:tabLst>
                <a:tab pos="2688590" algn="l"/>
              </a:tabLst>
            </a:pPr>
            <a:r>
              <a:rPr sz="2150" spc="-200" dirty="0">
                <a:latin typeface="SimSun"/>
                <a:cs typeface="SimSun"/>
              </a:rPr>
              <a:t>Disagree</a:t>
            </a:r>
            <a:r>
              <a:rPr sz="2150" spc="-630" dirty="0">
                <a:latin typeface="SimSun"/>
                <a:cs typeface="SimSun"/>
              </a:rPr>
              <a:t> </a:t>
            </a:r>
            <a:r>
              <a:rPr sz="2150" spc="-204" dirty="0">
                <a:latin typeface="SimSun"/>
                <a:cs typeface="SimSun"/>
              </a:rPr>
              <a:t>Strongly	</a:t>
            </a:r>
            <a:r>
              <a:rPr sz="2150" i="1" spc="310" dirty="0">
                <a:latin typeface="Arial"/>
                <a:cs typeface="Arial"/>
              </a:rPr>
              <a:t>◦</a:t>
            </a:r>
            <a:endParaRPr sz="21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349608" y="8356307"/>
          <a:ext cx="3256912" cy="1931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564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2535"/>
                        </a:lnSpc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3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0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2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3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4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5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596471" y="3394176"/>
            <a:ext cx="264922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-575" dirty="0">
                <a:latin typeface="SimSun"/>
                <a:cs typeface="SimSun"/>
              </a:rPr>
              <a:t>...</a:t>
            </a:r>
            <a:r>
              <a:rPr sz="2150" spc="-495" dirty="0">
                <a:latin typeface="SimSun"/>
                <a:cs typeface="SimSun"/>
              </a:rPr>
              <a:t> </a:t>
            </a:r>
            <a:r>
              <a:rPr sz="2150" spc="-459" dirty="0">
                <a:latin typeface="SimSun"/>
                <a:cs typeface="SimSun"/>
              </a:rPr>
              <a:t>is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80" dirty="0">
                <a:latin typeface="SimSun"/>
                <a:cs typeface="SimSun"/>
              </a:rPr>
              <a:t>outgoing,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295" dirty="0">
                <a:latin typeface="SimSun"/>
                <a:cs typeface="SimSun"/>
              </a:rPr>
              <a:t>sociable:</a:t>
            </a:r>
            <a:r>
              <a:rPr sz="2150" spc="-495" dirty="0">
                <a:latin typeface="SimSun"/>
                <a:cs typeface="SimSun"/>
              </a:rPr>
              <a:t> </a:t>
            </a:r>
            <a:r>
              <a:rPr sz="2150" spc="-33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22022" y="3779049"/>
            <a:ext cx="179514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415290" algn="l"/>
                <a:tab pos="831215" algn="l"/>
                <a:tab pos="1247140" algn="l"/>
                <a:tab pos="1663064" algn="l"/>
              </a:tabLst>
            </a:pPr>
            <a:r>
              <a:rPr sz="2150" spc="-40" dirty="0">
                <a:latin typeface="SimSun"/>
                <a:cs typeface="SimSun"/>
              </a:rPr>
              <a:t>1	2	3	4	5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69498" y="4181012"/>
            <a:ext cx="241871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290" indent="-415925">
              <a:lnSpc>
                <a:spcPct val="100000"/>
              </a:lnSpc>
              <a:spcBef>
                <a:spcPts val="130"/>
              </a:spcBef>
              <a:buChar char="◦"/>
              <a:tabLst>
                <a:tab pos="415290" algn="l"/>
                <a:tab pos="415925" algn="l"/>
                <a:tab pos="831215" algn="l"/>
              </a:tabLst>
            </a:pPr>
            <a:r>
              <a:rPr sz="2150" i="1" spc="325" dirty="0">
                <a:latin typeface="Arial"/>
                <a:cs typeface="Arial"/>
              </a:rPr>
              <a:t>◦	</a:t>
            </a:r>
            <a:r>
              <a:rPr sz="2150" spc="-105" dirty="0">
                <a:latin typeface="SimSun"/>
                <a:cs typeface="SimSun"/>
              </a:rPr>
              <a:t>Agree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69498" y="5456025"/>
            <a:ext cx="241871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5290" indent="-415925">
              <a:lnSpc>
                <a:spcPct val="100000"/>
              </a:lnSpc>
              <a:spcBef>
                <a:spcPts val="130"/>
              </a:spcBef>
              <a:buChar char="◦"/>
              <a:tabLst>
                <a:tab pos="415290" algn="l"/>
                <a:tab pos="415925" algn="l"/>
                <a:tab pos="831215" algn="l"/>
              </a:tabLst>
            </a:pPr>
            <a:r>
              <a:rPr sz="2150" i="1" spc="325" dirty="0">
                <a:latin typeface="Arial"/>
                <a:cs typeface="Arial"/>
              </a:rPr>
              <a:t>◦	</a:t>
            </a:r>
            <a:r>
              <a:rPr sz="2150" spc="-105" dirty="0">
                <a:latin typeface="SimSun"/>
                <a:cs typeface="SimSun"/>
              </a:rPr>
              <a:t>Agree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96471" y="4181012"/>
            <a:ext cx="4520565" cy="23253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29870" algn="ctr">
              <a:lnSpc>
                <a:spcPct val="100000"/>
              </a:lnSpc>
              <a:spcBef>
                <a:spcPts val="130"/>
              </a:spcBef>
              <a:tabLst>
                <a:tab pos="2138045" algn="l"/>
                <a:tab pos="2553970" algn="l"/>
                <a:tab pos="2969895" algn="l"/>
              </a:tabLst>
            </a:pPr>
            <a:r>
              <a:rPr sz="2150" spc="-185" dirty="0">
                <a:latin typeface="SimSun"/>
                <a:cs typeface="SimSun"/>
              </a:rPr>
              <a:t>Disagree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Strongly	</a:t>
            </a:r>
            <a:r>
              <a:rPr sz="2150" i="1" spc="325" dirty="0">
                <a:latin typeface="Arial"/>
                <a:cs typeface="Arial"/>
              </a:rPr>
              <a:t>◦	◦	◦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ts val="2515"/>
              </a:lnSpc>
              <a:spcBef>
                <a:spcPts val="1850"/>
              </a:spcBef>
            </a:pPr>
            <a:r>
              <a:rPr sz="2150" spc="-575" dirty="0">
                <a:latin typeface="SimSun"/>
                <a:cs typeface="SimSun"/>
              </a:rPr>
              <a:t>...</a:t>
            </a:r>
            <a:r>
              <a:rPr sz="2150" spc="-495" dirty="0">
                <a:latin typeface="SimSun"/>
                <a:cs typeface="SimSun"/>
              </a:rPr>
              <a:t> </a:t>
            </a:r>
            <a:r>
              <a:rPr sz="2150" spc="-180" dirty="0">
                <a:latin typeface="SimSun"/>
                <a:cs typeface="SimSun"/>
              </a:rPr>
              <a:t>tends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95" dirty="0">
                <a:latin typeface="SimSun"/>
                <a:cs typeface="SimSun"/>
              </a:rPr>
              <a:t>to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229" dirty="0">
                <a:latin typeface="SimSun"/>
                <a:cs typeface="SimSun"/>
              </a:rPr>
              <a:t>find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440" dirty="0">
                <a:latin typeface="SimSun"/>
                <a:cs typeface="SimSun"/>
              </a:rPr>
              <a:t>f</a:t>
            </a:r>
            <a:r>
              <a:rPr sz="2150" spc="-270" dirty="0">
                <a:latin typeface="SimSun"/>
                <a:cs typeface="SimSun"/>
              </a:rPr>
              <a:t>ault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120" dirty="0">
                <a:latin typeface="SimSun"/>
                <a:cs typeface="SimSun"/>
              </a:rPr>
              <a:t>with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260" dirty="0">
                <a:latin typeface="SimSun"/>
                <a:cs typeface="SimSun"/>
              </a:rPr>
              <a:t>others:</a:t>
            </a:r>
            <a:r>
              <a:rPr sz="2150" spc="-495" dirty="0">
                <a:latin typeface="SimSun"/>
                <a:cs typeface="SimSun"/>
              </a:rPr>
              <a:t> </a:t>
            </a:r>
            <a:r>
              <a:rPr sz="2150" spc="-335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  <a:p>
            <a:pPr marL="2725420">
              <a:lnSpc>
                <a:spcPts val="2515"/>
              </a:lnSpc>
              <a:tabLst>
                <a:tab pos="3140710" algn="l"/>
                <a:tab pos="3556635" algn="l"/>
                <a:tab pos="3972560" algn="l"/>
                <a:tab pos="4388485" algn="l"/>
              </a:tabLst>
            </a:pPr>
            <a:r>
              <a:rPr sz="2150" spc="-40" dirty="0">
                <a:latin typeface="SimSun"/>
                <a:cs typeface="SimSun"/>
              </a:rPr>
              <a:t>1	2	3	4	5</a:t>
            </a:r>
            <a:endParaRPr sz="2150">
              <a:latin typeface="SimSun"/>
              <a:cs typeface="SimSun"/>
            </a:endParaRPr>
          </a:p>
          <a:p>
            <a:pPr marR="229870" algn="ctr">
              <a:lnSpc>
                <a:spcPct val="100000"/>
              </a:lnSpc>
              <a:spcBef>
                <a:spcPts val="585"/>
              </a:spcBef>
              <a:tabLst>
                <a:tab pos="2138045" algn="l"/>
                <a:tab pos="2553970" algn="l"/>
                <a:tab pos="2969895" algn="l"/>
              </a:tabLst>
            </a:pPr>
            <a:r>
              <a:rPr sz="2150" spc="-185" dirty="0">
                <a:latin typeface="SimSun"/>
                <a:cs typeface="SimSun"/>
              </a:rPr>
              <a:t>Disagree</a:t>
            </a:r>
            <a:r>
              <a:rPr sz="2150" spc="-640" dirty="0">
                <a:latin typeface="SimSun"/>
                <a:cs typeface="SimSun"/>
              </a:rPr>
              <a:t> </a:t>
            </a:r>
            <a:r>
              <a:rPr sz="2150" spc="-190" dirty="0">
                <a:latin typeface="SimSun"/>
                <a:cs typeface="SimSun"/>
              </a:rPr>
              <a:t>Strongly	</a:t>
            </a:r>
            <a:r>
              <a:rPr sz="2150" i="1" spc="325" dirty="0">
                <a:latin typeface="Arial"/>
                <a:cs typeface="Arial"/>
              </a:rPr>
              <a:t>◦	◦	◦</a:t>
            </a:r>
            <a:endParaRPr sz="2150">
              <a:latin typeface="Arial"/>
              <a:cs typeface="Arial"/>
            </a:endParaRPr>
          </a:p>
          <a:p>
            <a:pPr marL="125730">
              <a:lnSpc>
                <a:spcPct val="100000"/>
              </a:lnSpc>
              <a:spcBef>
                <a:spcPts val="2870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0" dirty="0">
                <a:latin typeface="SimSun"/>
                <a:cs typeface="SimSun"/>
              </a:rPr>
              <a:t> </a:t>
            </a:r>
            <a:r>
              <a:rPr sz="2150" spc="-150" dirty="0">
                <a:latin typeface="SimSun"/>
                <a:cs typeface="SimSun"/>
              </a:rPr>
              <a:t>does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15" dirty="0">
                <a:latin typeface="SimSun"/>
                <a:cs typeface="SimSun"/>
              </a:rPr>
              <a:t>a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95" dirty="0">
                <a:latin typeface="SimSun"/>
                <a:cs typeface="SimSun"/>
              </a:rPr>
              <a:t>thorough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85" dirty="0">
                <a:latin typeface="SimSun"/>
                <a:cs typeface="SimSun"/>
              </a:rPr>
              <a:t>job:</a:t>
            </a:r>
            <a:r>
              <a:rPr sz="2150" spc="-500" dirty="0">
                <a:latin typeface="SimSun"/>
                <a:cs typeface="SimSun"/>
              </a:rPr>
              <a:t> </a:t>
            </a:r>
            <a:r>
              <a:rPr sz="2150" spc="-340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3378794" y="6550879"/>
          <a:ext cx="3683635" cy="2385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2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0739">
                <a:tc>
                  <a:txBody>
                    <a:bodyPr/>
                    <a:lstStyle/>
                    <a:p>
                      <a:pPr marL="31750">
                        <a:lnSpc>
                          <a:spcPts val="254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1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254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2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254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3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254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4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45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5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7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1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8542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2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8542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3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8542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4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854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5</a:t>
                      </a:r>
                      <a:endParaRPr sz="215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50" i="1" dirty="0">
                          <a:latin typeface="Arial"/>
                          <a:cs typeface="Arial"/>
                        </a:rPr>
                        <a:t>◦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854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9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SimSun"/>
                          <a:cs typeface="SimSun"/>
                        </a:rPr>
                        <a:t>Agree</a:t>
                      </a:r>
                      <a:r>
                        <a:rPr sz="2150" spc="-645" dirty="0">
                          <a:latin typeface="SimSun"/>
                          <a:cs typeface="SimSun"/>
                        </a:rPr>
                        <a:t> </a:t>
                      </a:r>
                      <a:r>
                        <a:rPr sz="2150" dirty="0">
                          <a:latin typeface="SimSun"/>
                          <a:cs typeface="SimSun"/>
                        </a:rPr>
                        <a:t>Strongly</a:t>
                      </a:r>
                      <a:endParaRPr sz="2150">
                        <a:latin typeface="SimSun"/>
                        <a:cs typeface="SimSun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0710033" y="6930390"/>
            <a:ext cx="2439035" cy="886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SimSun"/>
                <a:cs typeface="SimSun"/>
              </a:rPr>
              <a:t>Disagree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0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  <a:p>
            <a:pPr marR="20955" algn="r">
              <a:lnSpc>
                <a:spcPct val="100000"/>
              </a:lnSpc>
              <a:spcBef>
                <a:spcPts val="1605"/>
              </a:spcBef>
            </a:pPr>
            <a:r>
              <a:rPr sz="2150" spc="-580" dirty="0">
                <a:latin typeface="SimSun"/>
                <a:cs typeface="SimSun"/>
              </a:rPr>
              <a:t>...</a:t>
            </a:r>
            <a:r>
              <a:rPr sz="2150" spc="-500" dirty="0">
                <a:latin typeface="SimSun"/>
                <a:cs typeface="SimSun"/>
              </a:rPr>
              <a:t> </a:t>
            </a:r>
            <a:r>
              <a:rPr sz="2150" spc="-290" dirty="0">
                <a:latin typeface="SimSun"/>
                <a:cs typeface="SimSun"/>
              </a:rPr>
              <a:t>gets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165" dirty="0">
                <a:latin typeface="SimSun"/>
                <a:cs typeface="SimSun"/>
              </a:rPr>
              <a:t>ner</a:t>
            </a:r>
            <a:r>
              <a:rPr sz="2150" spc="-185" dirty="0">
                <a:latin typeface="SimSun"/>
                <a:cs typeface="SimSun"/>
              </a:rPr>
              <a:t>v</a:t>
            </a:r>
            <a:r>
              <a:rPr sz="2150" spc="-110" dirty="0">
                <a:latin typeface="SimSun"/>
                <a:cs typeface="SimSun"/>
              </a:rPr>
              <a:t>ous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75" dirty="0">
                <a:latin typeface="SimSun"/>
                <a:cs typeface="SimSun"/>
              </a:rPr>
              <a:t>easily:</a:t>
            </a:r>
            <a:r>
              <a:rPr sz="2150" spc="-500" dirty="0">
                <a:latin typeface="SimSun"/>
                <a:cs typeface="SimSun"/>
              </a:rPr>
              <a:t> </a:t>
            </a:r>
            <a:r>
              <a:rPr sz="2150" spc="-340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10033" y="8241328"/>
            <a:ext cx="4479290" cy="16662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463675" algn="ctr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SimSun"/>
                <a:cs typeface="SimSun"/>
              </a:rPr>
              <a:t>Disagree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0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  <a:p>
            <a:pPr marR="1405255" algn="ctr">
              <a:lnSpc>
                <a:spcPct val="100000"/>
              </a:lnSpc>
              <a:spcBef>
                <a:spcPts val="1605"/>
              </a:spcBef>
            </a:pPr>
            <a:r>
              <a:rPr sz="2150" spc="-385" dirty="0">
                <a:latin typeface="SimSun"/>
                <a:cs typeface="SimSun"/>
              </a:rPr>
              <a:t>...has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75" dirty="0">
                <a:latin typeface="SimSun"/>
                <a:cs typeface="SimSun"/>
              </a:rPr>
              <a:t>an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310" dirty="0">
                <a:latin typeface="SimSun"/>
                <a:cs typeface="SimSun"/>
              </a:rPr>
              <a:t>acti</a:t>
            </a:r>
            <a:r>
              <a:rPr sz="2150" spc="-330" dirty="0">
                <a:latin typeface="SimSun"/>
                <a:cs typeface="SimSun"/>
              </a:rPr>
              <a:t>v</a:t>
            </a:r>
            <a:r>
              <a:rPr sz="2150" spc="-240" dirty="0">
                <a:latin typeface="SimSun"/>
                <a:cs typeface="SimSun"/>
              </a:rPr>
              <a:t>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0" dirty="0">
                <a:latin typeface="SimSun"/>
                <a:cs typeface="SimSun"/>
              </a:rPr>
              <a:t>imagination:</a:t>
            </a:r>
            <a:r>
              <a:rPr sz="2150" spc="-500" dirty="0">
                <a:latin typeface="SimSun"/>
                <a:cs typeface="SimSun"/>
              </a:rPr>
              <a:t> </a:t>
            </a:r>
            <a:r>
              <a:rPr sz="2150" spc="-340" dirty="0">
                <a:latin typeface="SimSun"/>
                <a:cs typeface="SimSun"/>
              </a:rPr>
              <a:t>*</a:t>
            </a:r>
            <a:endParaRPr sz="2150">
              <a:latin typeface="SimSun"/>
              <a:cs typeface="SimSun"/>
            </a:endParaRPr>
          </a:p>
          <a:p>
            <a:pPr marL="2700020">
              <a:lnSpc>
                <a:spcPct val="100000"/>
              </a:lnSpc>
              <a:spcBef>
                <a:spcPts val="425"/>
              </a:spcBef>
              <a:tabLst>
                <a:tab pos="3112135" algn="l"/>
                <a:tab pos="3524250" algn="l"/>
                <a:tab pos="3936365" algn="l"/>
                <a:tab pos="4347845" algn="l"/>
              </a:tabLst>
            </a:pPr>
            <a:r>
              <a:rPr sz="2150" spc="-50" dirty="0">
                <a:latin typeface="SimSun"/>
                <a:cs typeface="SimSun"/>
              </a:rPr>
              <a:t>1	2	3	4	5</a:t>
            </a:r>
            <a:endParaRPr sz="2150">
              <a:latin typeface="SimSun"/>
              <a:cs typeface="SimSun"/>
            </a:endParaRPr>
          </a:p>
          <a:p>
            <a:pPr marL="581025">
              <a:lnSpc>
                <a:spcPct val="100000"/>
              </a:lnSpc>
              <a:spcBef>
                <a:spcPts val="555"/>
              </a:spcBef>
              <a:tabLst>
                <a:tab pos="2700020" algn="l"/>
              </a:tabLst>
            </a:pPr>
            <a:r>
              <a:rPr sz="2150" spc="-195" dirty="0">
                <a:latin typeface="SimSun"/>
                <a:cs typeface="SimSun"/>
              </a:rPr>
              <a:t>Disagree</a:t>
            </a:r>
            <a:r>
              <a:rPr sz="2150" spc="-635" dirty="0">
                <a:latin typeface="SimSun"/>
                <a:cs typeface="SimSun"/>
              </a:rPr>
              <a:t> </a:t>
            </a:r>
            <a:r>
              <a:rPr sz="2150" spc="-200" dirty="0">
                <a:latin typeface="SimSun"/>
                <a:cs typeface="SimSun"/>
              </a:rPr>
              <a:t>Strongly	</a:t>
            </a:r>
            <a:r>
              <a:rPr sz="2150" i="1" spc="315" dirty="0">
                <a:latin typeface="Arial"/>
                <a:cs typeface="Arial"/>
              </a:rPr>
              <a:t>◦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22531" y="9552266"/>
            <a:ext cx="322072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1480" indent="-412115">
              <a:lnSpc>
                <a:spcPct val="100000"/>
              </a:lnSpc>
              <a:spcBef>
                <a:spcPts val="110"/>
              </a:spcBef>
              <a:buChar char="◦"/>
              <a:tabLst>
                <a:tab pos="411480" algn="l"/>
                <a:tab pos="412115" algn="l"/>
                <a:tab pos="823594" algn="l"/>
                <a:tab pos="1235710" algn="l"/>
                <a:tab pos="1647825" algn="l"/>
              </a:tabLst>
            </a:pPr>
            <a:r>
              <a:rPr sz="2150" i="1" spc="315" dirty="0">
                <a:latin typeface="Arial"/>
                <a:cs typeface="Arial"/>
              </a:rPr>
              <a:t>◦	◦	◦	</a:t>
            </a:r>
            <a:r>
              <a:rPr sz="2150" spc="-114" dirty="0">
                <a:latin typeface="SimSun"/>
                <a:cs typeface="SimSun"/>
              </a:rPr>
              <a:t>Agree</a:t>
            </a:r>
            <a:r>
              <a:rPr sz="2150" spc="-645" dirty="0">
                <a:latin typeface="SimSun"/>
                <a:cs typeface="SimSun"/>
              </a:rPr>
              <a:t> </a:t>
            </a:r>
            <a:r>
              <a:rPr sz="2150" spc="-200" dirty="0">
                <a:latin typeface="SimSun"/>
                <a:cs typeface="SimSun"/>
              </a:rPr>
              <a:t>Strongly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5BFFD198-C09B-5B8D-48E4-04EEC1C34A2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AE7BC3C8-908C-0869-90BF-A60C7702023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06572EF-1799-54AC-672D-4D08CDA1C33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5CD0E30-4432-1548-AD9D-C3B23E37094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142174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sz="7400" spc="-509" dirty="0"/>
              <a:t>B</a:t>
            </a:r>
            <a:r>
              <a:rPr sz="7400" spc="-165" dirty="0"/>
              <a:t>:</a:t>
            </a:r>
            <a:r>
              <a:rPr sz="7400" spc="-290" dirty="0"/>
              <a:t> </a:t>
            </a:r>
            <a:r>
              <a:rPr sz="7400" spc="-965" dirty="0"/>
              <a:t>T</a:t>
            </a:r>
            <a:r>
              <a:rPr sz="7400" spc="-10" dirty="0"/>
              <a:t>a</a:t>
            </a:r>
            <a:r>
              <a:rPr sz="7400" spc="-355" dirty="0"/>
              <a:t>r</a:t>
            </a:r>
            <a:r>
              <a:rPr sz="7400" spc="-35" dirty="0"/>
              <a:t>ge</a:t>
            </a:r>
            <a:r>
              <a:rPr sz="7400" spc="65" dirty="0"/>
              <a:t>t</a:t>
            </a:r>
            <a:r>
              <a:rPr sz="7400" spc="-290" dirty="0"/>
              <a:t> </a:t>
            </a:r>
            <a:r>
              <a:rPr sz="7400" spc="-114" dirty="0"/>
              <a:t>Featu</a:t>
            </a:r>
            <a:r>
              <a:rPr sz="7400" spc="-280" dirty="0"/>
              <a:t>r</a:t>
            </a:r>
            <a:r>
              <a:rPr sz="7400" spc="-145" dirty="0"/>
              <a:t>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10144409" y="3127488"/>
            <a:ext cx="4185919" cy="4445448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pc="25" dirty="0"/>
              <a:t>Secondary</a:t>
            </a:r>
            <a:r>
              <a:rPr spc="-45" dirty="0"/>
              <a:t> </a:t>
            </a:r>
            <a:r>
              <a:rPr spc="20" dirty="0"/>
              <a:t>targets:</a:t>
            </a:r>
          </a:p>
          <a:p>
            <a:pPr marL="598805" indent="-586740">
              <a:lnSpc>
                <a:spcPts val="4620"/>
              </a:lnSpc>
              <a:spcBef>
                <a:spcPts val="1150"/>
              </a:spcBef>
              <a:buAutoNum type="arabicPeriod"/>
              <a:tabLst>
                <a:tab pos="599440" algn="l"/>
              </a:tabLst>
            </a:pPr>
            <a:r>
              <a:rPr spc="30" dirty="0"/>
              <a:t>Marital</a:t>
            </a:r>
            <a:r>
              <a:rPr spc="-30" dirty="0"/>
              <a:t> </a:t>
            </a:r>
            <a:r>
              <a:rPr spc="35" dirty="0"/>
              <a:t>state</a:t>
            </a:r>
          </a:p>
          <a:p>
            <a:pPr marL="598805" indent="-586740">
              <a:lnSpc>
                <a:spcPts val="4615"/>
              </a:lnSpc>
              <a:buAutoNum type="arabicPeriod"/>
              <a:tabLst>
                <a:tab pos="599440" algn="l"/>
              </a:tabLst>
            </a:pPr>
            <a:r>
              <a:rPr lang="it-IT" spc="10" dirty="0"/>
              <a:t>Drink</a:t>
            </a:r>
            <a:endParaRPr spc="-35" dirty="0"/>
          </a:p>
          <a:p>
            <a:pPr marL="598805" indent="-586740">
              <a:lnSpc>
                <a:spcPts val="4615"/>
              </a:lnSpc>
              <a:buAutoNum type="arabicPeriod"/>
              <a:tabLst>
                <a:tab pos="599440" algn="l"/>
              </a:tabLst>
            </a:pPr>
            <a:r>
              <a:rPr lang="it-IT" spc="10" dirty="0"/>
              <a:t>Smoke</a:t>
            </a:r>
            <a:endParaRPr spc="10" dirty="0"/>
          </a:p>
          <a:p>
            <a:pPr marL="598805" indent="-586740">
              <a:lnSpc>
                <a:spcPts val="4615"/>
              </a:lnSpc>
              <a:buAutoNum type="arabicPeriod"/>
              <a:tabLst>
                <a:tab pos="599440" algn="l"/>
              </a:tabLst>
            </a:pPr>
            <a:r>
              <a:rPr spc="-10" dirty="0"/>
              <a:t>Liv</a:t>
            </a:r>
            <a:r>
              <a:rPr lang="it-IT" spc="-10" dirty="0"/>
              <a:t>e</a:t>
            </a:r>
            <a:r>
              <a:rPr lang="it-IT" spc="-35" dirty="0"/>
              <a:t> </a:t>
            </a:r>
            <a:r>
              <a:rPr lang="it-IT" spc="80" dirty="0"/>
              <a:t>with</a:t>
            </a:r>
            <a:endParaRPr spc="70" dirty="0"/>
          </a:p>
          <a:p>
            <a:pPr marL="598805" indent="-586740">
              <a:lnSpc>
                <a:spcPts val="4615"/>
              </a:lnSpc>
              <a:buAutoNum type="arabicPeriod"/>
              <a:tabLst>
                <a:tab pos="599440" algn="l"/>
              </a:tabLst>
            </a:pPr>
            <a:r>
              <a:rPr spc="65" dirty="0"/>
              <a:t>Sport</a:t>
            </a:r>
          </a:p>
          <a:p>
            <a:pPr marL="598805" indent="-586740">
              <a:lnSpc>
                <a:spcPts val="4620"/>
              </a:lnSpc>
              <a:buAutoNum type="arabicPeriod"/>
              <a:tabLst>
                <a:tab pos="599440" algn="l"/>
              </a:tabLst>
            </a:pPr>
            <a:r>
              <a:rPr spc="40" dirty="0"/>
              <a:t>Country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779914" y="10773162"/>
            <a:ext cx="280035" cy="3968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iv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9639" y="4090674"/>
            <a:ext cx="3286125" cy="4116704"/>
          </a:xfrm>
          <a:prstGeom prst="rect">
            <a:avLst/>
          </a:prstGeom>
        </p:spPr>
        <p:txBody>
          <a:bodyPr vert="horz" wrap="square" lIns="0" tIns="297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3850" spc="30" dirty="0">
                <a:latin typeface="Arial MT"/>
                <a:cs typeface="Arial MT"/>
              </a:rPr>
              <a:t>Main</a:t>
            </a:r>
            <a:r>
              <a:rPr sz="3850" spc="-30" dirty="0">
                <a:latin typeface="Arial MT"/>
                <a:cs typeface="Arial MT"/>
              </a:rPr>
              <a:t> </a:t>
            </a:r>
            <a:r>
              <a:rPr sz="3850" spc="20" dirty="0">
                <a:latin typeface="Arial MT"/>
                <a:cs typeface="Arial MT"/>
              </a:rPr>
              <a:t>targets: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20"/>
              </a:lnSpc>
              <a:spcBef>
                <a:spcPts val="2250"/>
              </a:spcBef>
              <a:buAutoNum type="arabicPeriod"/>
              <a:tabLst>
                <a:tab pos="720090" algn="l"/>
                <a:tab pos="720725" algn="l"/>
              </a:tabLst>
            </a:pPr>
            <a:r>
              <a:rPr sz="3850" dirty="0">
                <a:latin typeface="Arial MT"/>
                <a:cs typeface="Arial MT"/>
              </a:rPr>
              <a:t>Gender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-15" dirty="0">
                <a:latin typeface="Arial MT"/>
                <a:cs typeface="Arial MT"/>
              </a:rPr>
              <a:t>Age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60" dirty="0">
                <a:latin typeface="Arial MT"/>
                <a:cs typeface="Arial MT"/>
              </a:rPr>
              <a:t>Occupation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15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45" dirty="0">
                <a:latin typeface="Arial MT"/>
                <a:cs typeface="Arial MT"/>
              </a:rPr>
              <a:t>Economic</a:t>
            </a:r>
            <a:endParaRPr sz="3850">
              <a:latin typeface="Arial MT"/>
              <a:cs typeface="Arial MT"/>
            </a:endParaRPr>
          </a:p>
          <a:p>
            <a:pPr marL="720090" indent="-708025">
              <a:lnSpc>
                <a:spcPts val="4620"/>
              </a:lnSpc>
              <a:buAutoNum type="arabicPeriod"/>
              <a:tabLst>
                <a:tab pos="720090" algn="l"/>
                <a:tab pos="720725" algn="l"/>
              </a:tabLst>
            </a:pPr>
            <a:r>
              <a:rPr sz="3850" spc="10" dirty="0">
                <a:latin typeface="Arial MT"/>
                <a:cs typeface="Arial MT"/>
              </a:rPr>
              <a:t>Personality</a:t>
            </a:r>
            <a:endParaRPr sz="3850">
              <a:latin typeface="Arial MT"/>
              <a:cs typeface="Arial MT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04770B4-2B65-9B56-9610-07E130DBCCF6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CB0151A-6BD8-33A7-7133-4AD8AEE5433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tangolo 40">
            <a:extLst>
              <a:ext uri="{FF2B5EF4-FFF2-40B4-BE49-F238E27FC236}">
                <a16:creationId xmlns:a16="http://schemas.microsoft.com/office/drawing/2014/main" id="{19C844E6-4E1A-A0E8-3C8D-F12674536C1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982D3BC-CED3-34DB-351A-8179E474074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951674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5" dirty="0"/>
              <a:t>Backup</a:t>
            </a:r>
            <a:r>
              <a:rPr sz="7400" spc="-310" dirty="0"/>
              <a:t> </a:t>
            </a:r>
            <a:r>
              <a:rPr sz="7400" spc="-200" dirty="0"/>
              <a:t>C:</a:t>
            </a:r>
            <a:r>
              <a:rPr sz="7400" spc="-305" dirty="0"/>
              <a:t> </a:t>
            </a:r>
            <a:r>
              <a:rPr sz="7400" spc="30" dirty="0"/>
              <a:t>Data</a:t>
            </a:r>
            <a:r>
              <a:rPr sz="7400" spc="-310" dirty="0"/>
              <a:t> </a:t>
            </a:r>
            <a:r>
              <a:rPr sz="7400" spc="-360" dirty="0"/>
              <a:t>Types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5415" y="5579035"/>
            <a:ext cx="2326410" cy="1009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53010" y="5871246"/>
            <a:ext cx="6718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75" dirty="0">
                <a:latin typeface="Arial MT"/>
                <a:cs typeface="Arial MT"/>
              </a:rPr>
              <a:t>data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0511" y="4163704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5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4"/>
                </a:lnTo>
                <a:lnTo>
                  <a:pt x="25024" y="67949"/>
                </a:lnTo>
                <a:lnTo>
                  <a:pt x="4786" y="118785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2"/>
                </a:lnTo>
                <a:lnTo>
                  <a:pt x="177" y="824255"/>
                </a:lnTo>
                <a:lnTo>
                  <a:pt x="4786" y="890923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1"/>
                </a:lnTo>
                <a:lnTo>
                  <a:pt x="231525" y="1009708"/>
                </a:lnTo>
                <a:lnTo>
                  <a:pt x="2094884" y="1009708"/>
                </a:lnTo>
                <a:lnTo>
                  <a:pt x="2140957" y="1009531"/>
                </a:lnTo>
                <a:lnTo>
                  <a:pt x="2207624" y="1004922"/>
                </a:lnTo>
                <a:lnTo>
                  <a:pt x="2258461" y="984685"/>
                </a:lnTo>
                <a:lnTo>
                  <a:pt x="2301387" y="941759"/>
                </a:lnTo>
                <a:lnTo>
                  <a:pt x="2321624" y="890923"/>
                </a:lnTo>
                <a:lnTo>
                  <a:pt x="2326233" y="824255"/>
                </a:lnTo>
                <a:lnTo>
                  <a:pt x="2326410" y="778182"/>
                </a:lnTo>
                <a:lnTo>
                  <a:pt x="2326410" y="231525"/>
                </a:lnTo>
                <a:lnTo>
                  <a:pt x="2326233" y="185453"/>
                </a:lnTo>
                <a:lnTo>
                  <a:pt x="2321624" y="118785"/>
                </a:lnTo>
                <a:lnTo>
                  <a:pt x="2301387" y="67949"/>
                </a:lnTo>
                <a:lnTo>
                  <a:pt x="2258461" y="25024"/>
                </a:lnTo>
                <a:lnTo>
                  <a:pt x="2207624" y="4786"/>
                </a:lnTo>
                <a:lnTo>
                  <a:pt x="2140957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64822" y="4455915"/>
            <a:ext cx="16383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75" dirty="0">
                <a:latin typeface="Arial MT"/>
                <a:cs typeface="Arial MT"/>
              </a:rPr>
              <a:t>categorical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0511" y="6994365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4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3"/>
                </a:lnTo>
                <a:lnTo>
                  <a:pt x="25024" y="67949"/>
                </a:lnTo>
                <a:lnTo>
                  <a:pt x="4786" y="118785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2"/>
                </a:lnTo>
                <a:lnTo>
                  <a:pt x="177" y="824255"/>
                </a:lnTo>
                <a:lnTo>
                  <a:pt x="4786" y="890922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1"/>
                </a:lnTo>
                <a:lnTo>
                  <a:pt x="231525" y="1009708"/>
                </a:lnTo>
                <a:lnTo>
                  <a:pt x="2094884" y="1009708"/>
                </a:lnTo>
                <a:lnTo>
                  <a:pt x="2140957" y="1009531"/>
                </a:lnTo>
                <a:lnTo>
                  <a:pt x="2207624" y="1004922"/>
                </a:lnTo>
                <a:lnTo>
                  <a:pt x="2258461" y="984685"/>
                </a:lnTo>
                <a:lnTo>
                  <a:pt x="2301387" y="941759"/>
                </a:lnTo>
                <a:lnTo>
                  <a:pt x="2321624" y="890922"/>
                </a:lnTo>
                <a:lnTo>
                  <a:pt x="2326233" y="824255"/>
                </a:lnTo>
                <a:lnTo>
                  <a:pt x="2326410" y="778182"/>
                </a:lnTo>
                <a:lnTo>
                  <a:pt x="2326410" y="231525"/>
                </a:lnTo>
                <a:lnTo>
                  <a:pt x="2326233" y="185453"/>
                </a:lnTo>
                <a:lnTo>
                  <a:pt x="2321624" y="118785"/>
                </a:lnTo>
                <a:lnTo>
                  <a:pt x="2301387" y="67949"/>
                </a:lnTo>
                <a:lnTo>
                  <a:pt x="2258461" y="25023"/>
                </a:lnTo>
                <a:lnTo>
                  <a:pt x="2207624" y="4786"/>
                </a:lnTo>
                <a:lnTo>
                  <a:pt x="2140957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88FA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61102" y="7286576"/>
            <a:ext cx="14452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" dirty="0">
                <a:latin typeface="Arial MT"/>
                <a:cs typeface="Arial MT"/>
              </a:rPr>
              <a:t>numerical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15607" y="3575450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5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3"/>
                </a:lnTo>
                <a:lnTo>
                  <a:pt x="25024" y="67949"/>
                </a:lnTo>
                <a:lnTo>
                  <a:pt x="4786" y="118785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2"/>
                </a:lnTo>
                <a:lnTo>
                  <a:pt x="177" y="824255"/>
                </a:lnTo>
                <a:lnTo>
                  <a:pt x="4786" y="890922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1"/>
                </a:lnTo>
                <a:lnTo>
                  <a:pt x="231525" y="1009708"/>
                </a:lnTo>
                <a:lnTo>
                  <a:pt x="2094884" y="1009708"/>
                </a:lnTo>
                <a:lnTo>
                  <a:pt x="2140959" y="1009531"/>
                </a:lnTo>
                <a:lnTo>
                  <a:pt x="2207625" y="1004922"/>
                </a:lnTo>
                <a:lnTo>
                  <a:pt x="2258462" y="984685"/>
                </a:lnTo>
                <a:lnTo>
                  <a:pt x="2301388" y="941759"/>
                </a:lnTo>
                <a:lnTo>
                  <a:pt x="2321622" y="890922"/>
                </a:lnTo>
                <a:lnTo>
                  <a:pt x="2326229" y="824255"/>
                </a:lnTo>
                <a:lnTo>
                  <a:pt x="2326406" y="778182"/>
                </a:lnTo>
                <a:lnTo>
                  <a:pt x="2326406" y="231525"/>
                </a:lnTo>
                <a:lnTo>
                  <a:pt x="2326229" y="185453"/>
                </a:lnTo>
                <a:lnTo>
                  <a:pt x="2321622" y="118785"/>
                </a:lnTo>
                <a:lnTo>
                  <a:pt x="2301388" y="67949"/>
                </a:lnTo>
                <a:lnTo>
                  <a:pt x="2258462" y="25023"/>
                </a:lnTo>
                <a:lnTo>
                  <a:pt x="2207625" y="4786"/>
                </a:lnTo>
                <a:lnTo>
                  <a:pt x="2140959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76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93001" y="3867661"/>
            <a:ext cx="11722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60" dirty="0">
                <a:latin typeface="Arial MT"/>
                <a:cs typeface="Arial MT"/>
              </a:rPr>
              <a:t>nominal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15607" y="4751959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5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4"/>
                </a:lnTo>
                <a:lnTo>
                  <a:pt x="25024" y="67949"/>
                </a:lnTo>
                <a:lnTo>
                  <a:pt x="4786" y="118786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2"/>
                </a:lnTo>
                <a:lnTo>
                  <a:pt x="177" y="824255"/>
                </a:lnTo>
                <a:lnTo>
                  <a:pt x="4786" y="890923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2"/>
                </a:lnTo>
                <a:lnTo>
                  <a:pt x="231525" y="1009709"/>
                </a:lnTo>
                <a:lnTo>
                  <a:pt x="2094884" y="1009709"/>
                </a:lnTo>
                <a:lnTo>
                  <a:pt x="2140959" y="1009532"/>
                </a:lnTo>
                <a:lnTo>
                  <a:pt x="2207625" y="1004922"/>
                </a:lnTo>
                <a:lnTo>
                  <a:pt x="2258462" y="984685"/>
                </a:lnTo>
                <a:lnTo>
                  <a:pt x="2301388" y="941759"/>
                </a:lnTo>
                <a:lnTo>
                  <a:pt x="2321622" y="890923"/>
                </a:lnTo>
                <a:lnTo>
                  <a:pt x="2326229" y="824255"/>
                </a:lnTo>
                <a:lnTo>
                  <a:pt x="2326406" y="778182"/>
                </a:lnTo>
                <a:lnTo>
                  <a:pt x="2326406" y="231525"/>
                </a:lnTo>
                <a:lnTo>
                  <a:pt x="2326229" y="185453"/>
                </a:lnTo>
                <a:lnTo>
                  <a:pt x="2321622" y="118786"/>
                </a:lnTo>
                <a:lnTo>
                  <a:pt x="2301388" y="67949"/>
                </a:lnTo>
                <a:lnTo>
                  <a:pt x="2258462" y="25024"/>
                </a:lnTo>
                <a:lnTo>
                  <a:pt x="2207625" y="4786"/>
                </a:lnTo>
                <a:lnTo>
                  <a:pt x="2140959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00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71375" y="5044170"/>
            <a:ext cx="10153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95" dirty="0">
                <a:latin typeface="Arial MT"/>
                <a:cs typeface="Arial MT"/>
              </a:rPr>
              <a:t>o</a:t>
            </a:r>
            <a:r>
              <a:rPr sz="2450" spc="10" dirty="0">
                <a:latin typeface="Arial MT"/>
                <a:cs typeface="Arial MT"/>
              </a:rPr>
              <a:t>r</a:t>
            </a:r>
            <a:r>
              <a:rPr sz="2450" spc="60" dirty="0">
                <a:latin typeface="Arial MT"/>
                <a:cs typeface="Arial MT"/>
              </a:rPr>
              <a:t>dinal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15607" y="6406110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4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3"/>
                </a:lnTo>
                <a:lnTo>
                  <a:pt x="25024" y="67949"/>
                </a:lnTo>
                <a:lnTo>
                  <a:pt x="4786" y="118785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2"/>
                </a:lnTo>
                <a:lnTo>
                  <a:pt x="177" y="824255"/>
                </a:lnTo>
                <a:lnTo>
                  <a:pt x="4786" y="890922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1"/>
                </a:lnTo>
                <a:lnTo>
                  <a:pt x="231525" y="1009708"/>
                </a:lnTo>
                <a:lnTo>
                  <a:pt x="2094884" y="1009708"/>
                </a:lnTo>
                <a:lnTo>
                  <a:pt x="2140959" y="1009531"/>
                </a:lnTo>
                <a:lnTo>
                  <a:pt x="2207625" y="1004922"/>
                </a:lnTo>
                <a:lnTo>
                  <a:pt x="2258462" y="984685"/>
                </a:lnTo>
                <a:lnTo>
                  <a:pt x="2301388" y="941759"/>
                </a:lnTo>
                <a:lnTo>
                  <a:pt x="2321622" y="890922"/>
                </a:lnTo>
                <a:lnTo>
                  <a:pt x="2326229" y="824255"/>
                </a:lnTo>
                <a:lnTo>
                  <a:pt x="2326406" y="778182"/>
                </a:lnTo>
                <a:lnTo>
                  <a:pt x="2326406" y="231525"/>
                </a:lnTo>
                <a:lnTo>
                  <a:pt x="2326229" y="185453"/>
                </a:lnTo>
                <a:lnTo>
                  <a:pt x="2321622" y="118785"/>
                </a:lnTo>
                <a:lnTo>
                  <a:pt x="2301388" y="67949"/>
                </a:lnTo>
                <a:lnTo>
                  <a:pt x="2258462" y="25023"/>
                </a:lnTo>
                <a:lnTo>
                  <a:pt x="2207625" y="4786"/>
                </a:lnTo>
                <a:lnTo>
                  <a:pt x="2140959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73F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84048" y="6698321"/>
            <a:ext cx="11899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95" dirty="0">
                <a:latin typeface="Arial MT"/>
                <a:cs typeface="Arial MT"/>
              </a:rPr>
              <a:t>disc</a:t>
            </a:r>
            <a:r>
              <a:rPr sz="2450" spc="25" dirty="0">
                <a:latin typeface="Arial MT"/>
                <a:cs typeface="Arial MT"/>
              </a:rPr>
              <a:t>r</a:t>
            </a:r>
            <a:r>
              <a:rPr sz="2450" spc="55" dirty="0">
                <a:latin typeface="Arial MT"/>
                <a:cs typeface="Arial MT"/>
              </a:rPr>
              <a:t>ete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15607" y="7582619"/>
            <a:ext cx="2326640" cy="1010285"/>
          </a:xfrm>
          <a:custGeom>
            <a:avLst/>
            <a:gdLst/>
            <a:ahLst/>
            <a:cxnLst/>
            <a:rect l="l" t="t" r="r" b="b"/>
            <a:pathLst>
              <a:path w="2326640" h="1010284">
                <a:moveTo>
                  <a:pt x="2094884" y="0"/>
                </a:moveTo>
                <a:lnTo>
                  <a:pt x="231525" y="0"/>
                </a:lnTo>
                <a:lnTo>
                  <a:pt x="185453" y="177"/>
                </a:lnTo>
                <a:lnTo>
                  <a:pt x="118786" y="4786"/>
                </a:lnTo>
                <a:lnTo>
                  <a:pt x="67949" y="25024"/>
                </a:lnTo>
                <a:lnTo>
                  <a:pt x="25024" y="67949"/>
                </a:lnTo>
                <a:lnTo>
                  <a:pt x="4786" y="118786"/>
                </a:lnTo>
                <a:lnTo>
                  <a:pt x="177" y="185453"/>
                </a:lnTo>
                <a:lnTo>
                  <a:pt x="0" y="231525"/>
                </a:lnTo>
                <a:lnTo>
                  <a:pt x="0" y="778183"/>
                </a:lnTo>
                <a:lnTo>
                  <a:pt x="177" y="824255"/>
                </a:lnTo>
                <a:lnTo>
                  <a:pt x="4786" y="890923"/>
                </a:lnTo>
                <a:lnTo>
                  <a:pt x="25024" y="941759"/>
                </a:lnTo>
                <a:lnTo>
                  <a:pt x="67949" y="984685"/>
                </a:lnTo>
                <a:lnTo>
                  <a:pt x="118786" y="1004922"/>
                </a:lnTo>
                <a:lnTo>
                  <a:pt x="185453" y="1009532"/>
                </a:lnTo>
                <a:lnTo>
                  <a:pt x="231525" y="1009709"/>
                </a:lnTo>
                <a:lnTo>
                  <a:pt x="2094884" y="1009709"/>
                </a:lnTo>
                <a:lnTo>
                  <a:pt x="2140959" y="1009532"/>
                </a:lnTo>
                <a:lnTo>
                  <a:pt x="2207625" y="1004922"/>
                </a:lnTo>
                <a:lnTo>
                  <a:pt x="2258462" y="984685"/>
                </a:lnTo>
                <a:lnTo>
                  <a:pt x="2301388" y="941759"/>
                </a:lnTo>
                <a:lnTo>
                  <a:pt x="2321622" y="890923"/>
                </a:lnTo>
                <a:lnTo>
                  <a:pt x="2326229" y="824255"/>
                </a:lnTo>
                <a:lnTo>
                  <a:pt x="2326406" y="778183"/>
                </a:lnTo>
                <a:lnTo>
                  <a:pt x="2326406" y="231525"/>
                </a:lnTo>
                <a:lnTo>
                  <a:pt x="2326229" y="185453"/>
                </a:lnTo>
                <a:lnTo>
                  <a:pt x="2321622" y="118786"/>
                </a:lnTo>
                <a:lnTo>
                  <a:pt x="2301388" y="67949"/>
                </a:lnTo>
                <a:lnTo>
                  <a:pt x="2258462" y="25024"/>
                </a:lnTo>
                <a:lnTo>
                  <a:pt x="2207625" y="4786"/>
                </a:lnTo>
                <a:lnTo>
                  <a:pt x="2140959" y="177"/>
                </a:lnTo>
                <a:lnTo>
                  <a:pt x="2094884" y="0"/>
                </a:lnTo>
                <a:close/>
              </a:path>
            </a:pathLst>
          </a:custGeom>
          <a:solidFill>
            <a:srgbClr val="00FA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60233" y="7874831"/>
            <a:ext cx="163766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80" dirty="0">
                <a:latin typeface="Arial MT"/>
                <a:cs typeface="Arial MT"/>
              </a:rPr>
              <a:t>continuous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16953" y="4650945"/>
            <a:ext cx="949960" cy="949960"/>
            <a:chOff x="5516953" y="4650945"/>
            <a:chExt cx="949960" cy="949960"/>
          </a:xfrm>
        </p:grpSpPr>
        <p:sp>
          <p:nvSpPr>
            <p:cNvPr id="21" name="object 21"/>
            <p:cNvSpPr/>
            <p:nvPr/>
          </p:nvSpPr>
          <p:spPr>
            <a:xfrm>
              <a:off x="5527424" y="4714619"/>
              <a:ext cx="875665" cy="875665"/>
            </a:xfrm>
            <a:custGeom>
              <a:avLst/>
              <a:gdLst/>
              <a:ahLst/>
              <a:cxnLst/>
              <a:rect l="l" t="t" r="r" b="b"/>
              <a:pathLst>
                <a:path w="875664" h="875664">
                  <a:moveTo>
                    <a:pt x="0" y="875418"/>
                  </a:moveTo>
                  <a:lnTo>
                    <a:pt x="868014" y="7404"/>
                  </a:lnTo>
                  <a:lnTo>
                    <a:pt x="87541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9898" y="4650945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8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516953" y="6554963"/>
            <a:ext cx="949960" cy="949960"/>
            <a:chOff x="5516953" y="6554963"/>
            <a:chExt cx="949960" cy="949960"/>
          </a:xfrm>
        </p:grpSpPr>
        <p:sp>
          <p:nvSpPr>
            <p:cNvPr id="24" name="object 24"/>
            <p:cNvSpPr/>
            <p:nvPr/>
          </p:nvSpPr>
          <p:spPr>
            <a:xfrm>
              <a:off x="5527424" y="6565434"/>
              <a:ext cx="875665" cy="875665"/>
            </a:xfrm>
            <a:custGeom>
              <a:avLst/>
              <a:gdLst/>
              <a:ahLst/>
              <a:cxnLst/>
              <a:rect l="l" t="t" r="r" b="b"/>
              <a:pathLst>
                <a:path w="875664" h="875665">
                  <a:moveTo>
                    <a:pt x="0" y="0"/>
                  </a:moveTo>
                  <a:lnTo>
                    <a:pt x="868014" y="868014"/>
                  </a:lnTo>
                  <a:lnTo>
                    <a:pt x="875418" y="87541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59898" y="739790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853003" y="4142523"/>
            <a:ext cx="987425" cy="1010919"/>
            <a:chOff x="8853003" y="4142523"/>
            <a:chExt cx="987425" cy="1010919"/>
          </a:xfrm>
        </p:grpSpPr>
        <p:sp>
          <p:nvSpPr>
            <p:cNvPr id="27" name="object 27"/>
            <p:cNvSpPr/>
            <p:nvPr/>
          </p:nvSpPr>
          <p:spPr>
            <a:xfrm>
              <a:off x="8863473" y="4183923"/>
              <a:ext cx="896619" cy="464184"/>
            </a:xfrm>
            <a:custGeom>
              <a:avLst/>
              <a:gdLst/>
              <a:ahLst/>
              <a:cxnLst/>
              <a:rect l="l" t="t" r="r" b="b"/>
              <a:pathLst>
                <a:path w="896620" h="464185">
                  <a:moveTo>
                    <a:pt x="0" y="464173"/>
                  </a:moveTo>
                  <a:lnTo>
                    <a:pt x="887279" y="4814"/>
                  </a:lnTo>
                  <a:lnTo>
                    <a:pt x="89657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27645" y="4142523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112374" y="0"/>
                  </a:moveTo>
                  <a:lnTo>
                    <a:pt x="0" y="1581"/>
                  </a:lnTo>
                  <a:lnTo>
                    <a:pt x="46215" y="90848"/>
                  </a:lnTo>
                  <a:lnTo>
                    <a:pt x="11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63473" y="4648097"/>
              <a:ext cx="896619" cy="463550"/>
            </a:xfrm>
            <a:custGeom>
              <a:avLst/>
              <a:gdLst/>
              <a:ahLst/>
              <a:cxnLst/>
              <a:rect l="l" t="t" r="r" b="b"/>
              <a:pathLst>
                <a:path w="896620" h="463550">
                  <a:moveTo>
                    <a:pt x="0" y="0"/>
                  </a:moveTo>
                  <a:lnTo>
                    <a:pt x="887247" y="458730"/>
                  </a:lnTo>
                  <a:lnTo>
                    <a:pt x="896549" y="463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27639" y="5062181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46166" y="0"/>
                  </a:moveTo>
                  <a:lnTo>
                    <a:pt x="0" y="89291"/>
                  </a:lnTo>
                  <a:lnTo>
                    <a:pt x="112374" y="90811"/>
                  </a:lnTo>
                  <a:lnTo>
                    <a:pt x="46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8853003" y="6873316"/>
            <a:ext cx="987425" cy="1010919"/>
            <a:chOff x="8853003" y="6873316"/>
            <a:chExt cx="987425" cy="1010919"/>
          </a:xfrm>
        </p:grpSpPr>
        <p:sp>
          <p:nvSpPr>
            <p:cNvPr id="32" name="object 32"/>
            <p:cNvSpPr/>
            <p:nvPr/>
          </p:nvSpPr>
          <p:spPr>
            <a:xfrm>
              <a:off x="8863473" y="6914717"/>
              <a:ext cx="896619" cy="464184"/>
            </a:xfrm>
            <a:custGeom>
              <a:avLst/>
              <a:gdLst/>
              <a:ahLst/>
              <a:cxnLst/>
              <a:rect l="l" t="t" r="r" b="b"/>
              <a:pathLst>
                <a:path w="896620" h="464184">
                  <a:moveTo>
                    <a:pt x="0" y="464173"/>
                  </a:moveTo>
                  <a:lnTo>
                    <a:pt x="887279" y="4814"/>
                  </a:lnTo>
                  <a:lnTo>
                    <a:pt x="89657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27645" y="6873316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40">
                  <a:moveTo>
                    <a:pt x="112374" y="0"/>
                  </a:moveTo>
                  <a:lnTo>
                    <a:pt x="0" y="1582"/>
                  </a:lnTo>
                  <a:lnTo>
                    <a:pt x="46215" y="90848"/>
                  </a:lnTo>
                  <a:lnTo>
                    <a:pt x="11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63473" y="7378890"/>
              <a:ext cx="896619" cy="463550"/>
            </a:xfrm>
            <a:custGeom>
              <a:avLst/>
              <a:gdLst/>
              <a:ahLst/>
              <a:cxnLst/>
              <a:rect l="l" t="t" r="r" b="b"/>
              <a:pathLst>
                <a:path w="896620" h="463550">
                  <a:moveTo>
                    <a:pt x="0" y="0"/>
                  </a:moveTo>
                  <a:lnTo>
                    <a:pt x="887247" y="458730"/>
                  </a:lnTo>
                  <a:lnTo>
                    <a:pt x="896549" y="463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27639" y="7792975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40">
                  <a:moveTo>
                    <a:pt x="46166" y="0"/>
                  </a:moveTo>
                  <a:lnTo>
                    <a:pt x="0" y="89291"/>
                  </a:lnTo>
                  <a:lnTo>
                    <a:pt x="112374" y="90811"/>
                  </a:lnTo>
                  <a:lnTo>
                    <a:pt x="46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736807" y="5003255"/>
            <a:ext cx="345947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5" dirty="0">
                <a:latin typeface="Arial MT"/>
                <a:cs typeface="Arial MT"/>
              </a:rPr>
              <a:t>‘low’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5" dirty="0">
                <a:latin typeface="Arial MT"/>
                <a:cs typeface="Arial MT"/>
              </a:rPr>
              <a:t>&lt;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105" dirty="0">
                <a:latin typeface="Arial MT"/>
                <a:cs typeface="Arial MT"/>
              </a:rPr>
              <a:t>‘mid’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5" dirty="0">
                <a:latin typeface="Arial MT"/>
                <a:cs typeface="Arial MT"/>
              </a:rPr>
              <a:t>&lt;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70" dirty="0">
                <a:latin typeface="Arial MT"/>
                <a:cs typeface="Arial MT"/>
              </a:rPr>
              <a:t>‘high’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779914" y="10773162"/>
            <a:ext cx="280035" cy="3968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736807" y="3826746"/>
            <a:ext cx="38030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5" dirty="0">
                <a:latin typeface="Arial MT"/>
                <a:cs typeface="Arial MT"/>
              </a:rPr>
              <a:t>‘yellow’,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60" dirty="0">
                <a:latin typeface="Arial MT"/>
                <a:cs typeface="Arial MT"/>
              </a:rPr>
              <a:t>‘blue’,</a:t>
            </a:r>
            <a:r>
              <a:rPr sz="2950" spc="-25" dirty="0">
                <a:latin typeface="Arial MT"/>
                <a:cs typeface="Arial MT"/>
              </a:rPr>
              <a:t> </a:t>
            </a:r>
            <a:r>
              <a:rPr sz="2950" spc="35" dirty="0">
                <a:latin typeface="Arial MT"/>
                <a:cs typeface="Arial MT"/>
              </a:rPr>
              <a:t>‘green’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736807" y="6657406"/>
            <a:ext cx="1073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1,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2,</a:t>
            </a:r>
            <a:r>
              <a:rPr sz="2950" spc="-3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3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736807" y="7820550"/>
            <a:ext cx="27501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1.14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,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2.033,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3.0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FE119D20-0CFF-9683-A630-FCCE082E83B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37C01B75-FA14-94D9-BD6C-B622225B59E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0F6778F-2AC9-1EFE-C278-E0967DF6A1D8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00F805-72A7-661F-E7B9-F23F905B067C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5742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5" dirty="0"/>
              <a:t>Backup</a:t>
            </a:r>
            <a:r>
              <a:rPr sz="7400" spc="-300" dirty="0"/>
              <a:t> </a:t>
            </a:r>
            <a:r>
              <a:rPr sz="7400" spc="-200" dirty="0"/>
              <a:t>D:</a:t>
            </a:r>
            <a:r>
              <a:rPr sz="7400" spc="-295" dirty="0"/>
              <a:t> </a:t>
            </a:r>
            <a:r>
              <a:rPr sz="7400" spc="-130" dirty="0"/>
              <a:t>Correlation</a:t>
            </a:r>
            <a:r>
              <a:rPr sz="7400" spc="-300" dirty="0"/>
              <a:t> </a:t>
            </a:r>
            <a:r>
              <a:rPr sz="7400" spc="-285" dirty="0"/>
              <a:t>Tables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318" name="object 318"/>
          <p:cNvSpPr txBox="1"/>
          <p:nvPr/>
        </p:nvSpPr>
        <p:spPr>
          <a:xfrm>
            <a:off x="18776257" y="10773162"/>
            <a:ext cx="28765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vii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20" name="Immagine 319">
            <a:extLst>
              <a:ext uri="{FF2B5EF4-FFF2-40B4-BE49-F238E27FC236}">
                <a16:creationId xmlns:a16="http://schemas.microsoft.com/office/drawing/2014/main" id="{37A6EB78-8A7E-99AC-75D2-E8632DD7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50" y="2149475"/>
            <a:ext cx="16459200" cy="8125216"/>
          </a:xfrm>
          <a:prstGeom prst="rect">
            <a:avLst/>
          </a:prstGeom>
        </p:spPr>
      </p:pic>
      <p:sp>
        <p:nvSpPr>
          <p:cNvPr id="321" name="object 9">
            <a:extLst>
              <a:ext uri="{FF2B5EF4-FFF2-40B4-BE49-F238E27FC236}">
                <a16:creationId xmlns:a16="http://schemas.microsoft.com/office/drawing/2014/main" id="{4E588E64-65EA-7345-599A-D70BD1C3112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322" name="object 10">
            <a:extLst>
              <a:ext uri="{FF2B5EF4-FFF2-40B4-BE49-F238E27FC236}">
                <a16:creationId xmlns:a16="http://schemas.microsoft.com/office/drawing/2014/main" id="{A3A22725-9FE5-C258-35D4-40361D77824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05BA855-B517-ED65-F524-6E6CCE4FA2CB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3B30BD4-9A28-7D62-0FBF-CB0317213605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5742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5" dirty="0"/>
              <a:t>Backup</a:t>
            </a:r>
            <a:r>
              <a:rPr sz="7400" spc="-300" dirty="0"/>
              <a:t> </a:t>
            </a:r>
            <a:r>
              <a:rPr sz="7400" spc="-200" dirty="0"/>
              <a:t>D:</a:t>
            </a:r>
            <a:r>
              <a:rPr sz="7400" spc="-295" dirty="0"/>
              <a:t> </a:t>
            </a:r>
            <a:r>
              <a:rPr sz="7400" spc="-130" dirty="0"/>
              <a:t>Correlation</a:t>
            </a:r>
            <a:r>
              <a:rPr sz="7400" spc="-300" dirty="0"/>
              <a:t> </a:t>
            </a:r>
            <a:r>
              <a:rPr sz="7400" spc="-285" dirty="0"/>
              <a:t>Tables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707193" y="10773162"/>
            <a:ext cx="425450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viii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3749C62D-E18E-D913-9917-941DFB820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0" y="1920875"/>
            <a:ext cx="12276395" cy="7914431"/>
          </a:xfrm>
          <a:prstGeom prst="rect">
            <a:avLst/>
          </a:prstGeom>
        </p:spPr>
      </p:pic>
      <p:sp>
        <p:nvSpPr>
          <p:cNvPr id="37" name="object 9">
            <a:extLst>
              <a:ext uri="{FF2B5EF4-FFF2-40B4-BE49-F238E27FC236}">
                <a16:creationId xmlns:a16="http://schemas.microsoft.com/office/drawing/2014/main" id="{04D394E5-0CFE-60BC-349B-831D6EB1350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48319A11-067F-C502-1F54-68F15B98E7F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5755722-F78E-C0BE-AC67-0D80FB78D3BF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8523077-1C84-9197-DDD9-38ABC74F3A80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25742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5" dirty="0"/>
              <a:t>Backup</a:t>
            </a:r>
            <a:r>
              <a:rPr sz="7400" spc="-300" dirty="0"/>
              <a:t> </a:t>
            </a:r>
            <a:r>
              <a:rPr sz="7400" spc="-200" dirty="0"/>
              <a:t>D:</a:t>
            </a:r>
            <a:r>
              <a:rPr sz="7400" spc="-295" dirty="0"/>
              <a:t> </a:t>
            </a:r>
            <a:r>
              <a:rPr sz="7400" spc="-130" dirty="0"/>
              <a:t>Correlation</a:t>
            </a:r>
            <a:r>
              <a:rPr sz="7400" spc="-300" dirty="0"/>
              <a:t> </a:t>
            </a:r>
            <a:r>
              <a:rPr sz="7400" spc="-285" dirty="0"/>
              <a:t>Tables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8707193" y="10773162"/>
            <a:ext cx="425450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ix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4809EF8F-AB5C-D31C-2F41-ED7ECAF85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650" y="2844800"/>
            <a:ext cx="14630400" cy="5619750"/>
          </a:xfrm>
          <a:prstGeom prst="rect">
            <a:avLst/>
          </a:prstGeom>
        </p:spPr>
      </p:pic>
      <p:sp>
        <p:nvSpPr>
          <p:cNvPr id="48" name="object 9">
            <a:extLst>
              <a:ext uri="{FF2B5EF4-FFF2-40B4-BE49-F238E27FC236}">
                <a16:creationId xmlns:a16="http://schemas.microsoft.com/office/drawing/2014/main" id="{9B118129-6C96-C305-EBD0-0B794255ED6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EBD91E09-7E49-A649-7BCE-EAE3CEA9E9F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292D0F1-7C1C-4307-BC76-93509EEAB057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EF23F3-4259-86FF-432F-D7DE2A23773A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838073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sz="7400" spc="-505" dirty="0"/>
              <a:t>E</a:t>
            </a:r>
            <a:r>
              <a:rPr sz="7400" spc="-180" dirty="0"/>
              <a:t>:</a:t>
            </a:r>
            <a:r>
              <a:rPr sz="7400" spc="-290" dirty="0"/>
              <a:t> </a:t>
            </a:r>
            <a:r>
              <a:rPr sz="7400" spc="-210" dirty="0"/>
              <a:t>F</a:t>
            </a:r>
            <a:r>
              <a:rPr sz="7400" spc="-55" dirty="0"/>
              <a:t>1</a:t>
            </a:r>
            <a:r>
              <a:rPr sz="7400" spc="-290" dirty="0"/>
              <a:t> </a:t>
            </a:r>
            <a:r>
              <a:rPr sz="7400" spc="-145" dirty="0"/>
              <a:t>sco</a:t>
            </a:r>
            <a:r>
              <a:rPr sz="7400" spc="-280" dirty="0"/>
              <a:t>r</a:t>
            </a:r>
            <a:r>
              <a:rPr sz="7400" spc="140" dirty="0"/>
              <a:t>e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17782" y="3180293"/>
          <a:ext cx="12320902" cy="59305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0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7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1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856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2450" b="1" spc="25" dirty="0">
                          <a:latin typeface="Arial"/>
                          <a:cs typeface="Arial"/>
                        </a:rPr>
                        <a:t>actual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56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058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2450" b="1" spc="-10" dirty="0">
                          <a:latin typeface="Arial"/>
                          <a:cs typeface="Arial"/>
                        </a:rPr>
                        <a:t>positive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2450" b="1" spc="10" dirty="0">
                          <a:latin typeface="Arial"/>
                          <a:cs typeface="Arial"/>
                        </a:rPr>
                        <a:t>negative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285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95580">
                        <a:lnSpc>
                          <a:spcPct val="100000"/>
                        </a:lnSpc>
                      </a:pPr>
                      <a:r>
                        <a:rPr sz="2450" b="1" spc="20" dirty="0">
                          <a:latin typeface="Arial"/>
                          <a:cs typeface="Arial"/>
                        </a:rPr>
                        <a:t>predicted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50" b="1" spc="-10" dirty="0">
                          <a:latin typeface="Arial"/>
                          <a:cs typeface="Arial"/>
                        </a:rPr>
                        <a:t>positive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41730" marR="511175" indent="-622935">
                        <a:lnSpc>
                          <a:spcPct val="101000"/>
                        </a:lnSpc>
                      </a:pPr>
                      <a:r>
                        <a:rPr sz="2450" spc="-85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245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Positive </a:t>
                      </a:r>
                      <a:r>
                        <a:rPr sz="2450" spc="-6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-114" dirty="0">
                          <a:latin typeface="Arial MT"/>
                          <a:cs typeface="Arial MT"/>
                        </a:rPr>
                        <a:t>(TP)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39825" marR="436880" indent="-695325">
                        <a:lnSpc>
                          <a:spcPct val="101000"/>
                        </a:lnSpc>
                      </a:pPr>
                      <a:r>
                        <a:rPr sz="2450" spc="-30" dirty="0">
                          <a:latin typeface="Arial MT"/>
                          <a:cs typeface="Arial MT"/>
                        </a:rPr>
                        <a:t>False</a:t>
                      </a:r>
                      <a:r>
                        <a:rPr sz="245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Positive </a:t>
                      </a:r>
                      <a:r>
                        <a:rPr sz="2450" spc="-6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-114" dirty="0">
                          <a:latin typeface="Arial MT"/>
                          <a:cs typeface="Arial MT"/>
                        </a:rPr>
                        <a:t>(FP)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DAFF"/>
                    </a:solidFill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2400"/>
                        </a:lnSpc>
                        <a:spcBef>
                          <a:spcPts val="4070"/>
                        </a:spcBef>
                        <a:tabLst>
                          <a:tab pos="2171700" algn="l"/>
                          <a:tab pos="2938780" algn="l"/>
                        </a:tabLst>
                      </a:pPr>
                      <a:r>
                        <a:rPr sz="2450" i="1" spc="10" dirty="0">
                          <a:latin typeface="Times New Roman"/>
                          <a:cs typeface="Times New Roman"/>
                        </a:rPr>
                        <a:t>precision</a:t>
                      </a:r>
                      <a:r>
                        <a:rPr sz="2450" i="1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335" dirty="0">
                          <a:latin typeface="Cambria"/>
                          <a:cs typeface="Cambria"/>
                        </a:rPr>
                        <a:t>=</a:t>
                      </a:r>
                      <a:r>
                        <a:rPr sz="3675" u="heavy" spc="502" baseline="39682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675" i="1" u="heavy" spc="15" baseline="39682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TP	</a:t>
                      </a:r>
                      <a:endParaRPr sz="3675" baseline="39682">
                        <a:latin typeface="Times New Roman"/>
                        <a:cs typeface="Times New Roman"/>
                      </a:endParaRPr>
                    </a:p>
                    <a:p>
                      <a:pPr marL="1802130">
                        <a:lnSpc>
                          <a:spcPts val="2400"/>
                        </a:lnSpc>
                      </a:pPr>
                      <a:r>
                        <a:rPr sz="2450" i="1" spc="10" dirty="0">
                          <a:latin typeface="Times New Roman"/>
                          <a:cs typeface="Times New Roman"/>
                        </a:rPr>
                        <a:t>TP</a:t>
                      </a:r>
                      <a:r>
                        <a:rPr sz="245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335" dirty="0">
                          <a:latin typeface="Cambria"/>
                          <a:cs typeface="Cambria"/>
                        </a:rPr>
                        <a:t>+</a:t>
                      </a:r>
                      <a:r>
                        <a:rPr sz="24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50" i="1" spc="10" dirty="0">
                          <a:latin typeface="Times New Roman"/>
                          <a:cs typeface="Times New Roman"/>
                        </a:rPr>
                        <a:t>FP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516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2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50" b="1" spc="10" dirty="0">
                          <a:latin typeface="Arial"/>
                          <a:cs typeface="Arial"/>
                        </a:rPr>
                        <a:t>negative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0" marR="372110" indent="-750570">
                        <a:lnSpc>
                          <a:spcPct val="101000"/>
                        </a:lnSpc>
                        <a:spcBef>
                          <a:spcPts val="2490"/>
                        </a:spcBef>
                      </a:pPr>
                      <a:r>
                        <a:rPr sz="2450" spc="-30" dirty="0">
                          <a:latin typeface="Arial MT"/>
                          <a:cs typeface="Arial MT"/>
                        </a:rPr>
                        <a:t>False</a:t>
                      </a:r>
                      <a:r>
                        <a:rPr sz="245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0" dirty="0">
                          <a:latin typeface="Arial MT"/>
                          <a:cs typeface="Arial MT"/>
                        </a:rPr>
                        <a:t>Negative </a:t>
                      </a:r>
                      <a:r>
                        <a:rPr sz="2450" spc="-6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-105" dirty="0">
                          <a:latin typeface="Arial MT"/>
                          <a:cs typeface="Arial MT"/>
                        </a:rPr>
                        <a:t>(FN)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316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DAFF"/>
                    </a:solidFill>
                  </a:tcPr>
                </a:tc>
                <a:tc>
                  <a:txBody>
                    <a:bodyPr/>
                    <a:lstStyle/>
                    <a:p>
                      <a:pPr marL="1128395" marR="364490" indent="-756920">
                        <a:lnSpc>
                          <a:spcPct val="101000"/>
                        </a:lnSpc>
                        <a:spcBef>
                          <a:spcPts val="2490"/>
                        </a:spcBef>
                      </a:pPr>
                      <a:r>
                        <a:rPr sz="2450" spc="-85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245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0" dirty="0">
                          <a:latin typeface="Arial MT"/>
                          <a:cs typeface="Arial MT"/>
                        </a:rPr>
                        <a:t>Negatives </a:t>
                      </a:r>
                      <a:r>
                        <a:rPr sz="2450" spc="-6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-105" dirty="0">
                          <a:latin typeface="Arial MT"/>
                          <a:cs typeface="Arial MT"/>
                        </a:rPr>
                        <a:t>(TN)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316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527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2400"/>
                        </a:lnSpc>
                        <a:spcBef>
                          <a:spcPts val="3840"/>
                        </a:spcBef>
                        <a:tabLst>
                          <a:tab pos="1743075" algn="l"/>
                          <a:tab pos="2519045" algn="l"/>
                        </a:tabLst>
                      </a:pPr>
                      <a:r>
                        <a:rPr sz="2450" i="1" spc="5" dirty="0">
                          <a:latin typeface="Times New Roman"/>
                          <a:cs typeface="Times New Roman"/>
                        </a:rPr>
                        <a:t>recall</a:t>
                      </a:r>
                      <a:r>
                        <a:rPr sz="2450" i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335" dirty="0">
                          <a:latin typeface="Cambria"/>
                          <a:cs typeface="Cambria"/>
                        </a:rPr>
                        <a:t>=</a:t>
                      </a:r>
                      <a:r>
                        <a:rPr sz="3675" u="heavy" spc="502" baseline="39682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675" i="1" u="heavy" spc="15" baseline="39682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TP	</a:t>
                      </a:r>
                      <a:endParaRPr sz="3675" baseline="39682">
                        <a:latin typeface="Times New Roman"/>
                        <a:cs typeface="Times New Roman"/>
                      </a:endParaRPr>
                    </a:p>
                    <a:p>
                      <a:pPr marL="1365250">
                        <a:lnSpc>
                          <a:spcPts val="2400"/>
                        </a:lnSpc>
                      </a:pPr>
                      <a:r>
                        <a:rPr sz="2450" i="1" spc="10" dirty="0">
                          <a:latin typeface="Times New Roman"/>
                          <a:cs typeface="Times New Roman"/>
                        </a:rPr>
                        <a:t>TP</a:t>
                      </a:r>
                      <a:r>
                        <a:rPr sz="2450" i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335" dirty="0">
                          <a:latin typeface="Cambria"/>
                          <a:cs typeface="Cambria"/>
                        </a:rPr>
                        <a:t>+</a:t>
                      </a:r>
                      <a:r>
                        <a:rPr sz="24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50" i="1" spc="15" dirty="0">
                          <a:latin typeface="Times New Roman"/>
                          <a:cs typeface="Times New Roman"/>
                        </a:rPr>
                        <a:t>FN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487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707193" y="10773162"/>
            <a:ext cx="425450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xi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7217" y="4661211"/>
            <a:ext cx="5631180" cy="31242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30"/>
              </a:spcBef>
              <a:tabLst>
                <a:tab pos="2362835" algn="l"/>
              </a:tabLst>
            </a:pPr>
            <a:r>
              <a:rPr sz="4650" i="1" spc="30" baseline="-39426" dirty="0">
                <a:latin typeface="Times New Roman"/>
                <a:cs typeface="Times New Roman"/>
              </a:rPr>
              <a:t>F</a:t>
            </a:r>
            <a:r>
              <a:rPr sz="4650" spc="-225" baseline="-39426" dirty="0">
                <a:latin typeface="Cambria"/>
                <a:cs typeface="Cambria"/>
              </a:rPr>
              <a:t>1</a:t>
            </a:r>
            <a:r>
              <a:rPr sz="4650" spc="15" baseline="-39426" dirty="0">
                <a:latin typeface="Cambria"/>
                <a:cs typeface="Cambria"/>
              </a:rPr>
              <a:t> </a:t>
            </a:r>
            <a:r>
              <a:rPr sz="4650" spc="-480" baseline="-39426" dirty="0">
                <a:latin typeface="Lucida Sans Unicode"/>
                <a:cs typeface="Lucida Sans Unicode"/>
              </a:rPr>
              <a:t>−</a:t>
            </a:r>
            <a:r>
              <a:rPr sz="4650" spc="-427" baseline="-39426" dirty="0">
                <a:latin typeface="Lucida Sans Unicode"/>
                <a:cs typeface="Lucida Sans Unicode"/>
              </a:rPr>
              <a:t> </a:t>
            </a:r>
            <a:r>
              <a:rPr sz="4650" i="1" spc="15" baseline="-39426" dirty="0">
                <a:latin typeface="Times New Roman"/>
                <a:cs typeface="Times New Roman"/>
              </a:rPr>
              <a:t>s</a:t>
            </a:r>
            <a:r>
              <a:rPr sz="4650" i="1" spc="22" baseline="-39426" dirty="0">
                <a:latin typeface="Times New Roman"/>
                <a:cs typeface="Times New Roman"/>
              </a:rPr>
              <a:t>co</a:t>
            </a:r>
            <a:r>
              <a:rPr sz="4650" i="1" spc="15" baseline="-39426" dirty="0">
                <a:latin typeface="Times New Roman"/>
                <a:cs typeface="Times New Roman"/>
              </a:rPr>
              <a:t>r</a:t>
            </a:r>
            <a:r>
              <a:rPr sz="4650" i="1" spc="22" baseline="-39426" dirty="0">
                <a:latin typeface="Times New Roman"/>
                <a:cs typeface="Times New Roman"/>
              </a:rPr>
              <a:t>e</a:t>
            </a:r>
            <a:r>
              <a:rPr sz="4650" i="1" spc="142" baseline="-39426" dirty="0">
                <a:latin typeface="Times New Roman"/>
                <a:cs typeface="Times New Roman"/>
              </a:rPr>
              <a:t> </a:t>
            </a:r>
            <a:r>
              <a:rPr sz="4650" spc="637" baseline="-39426" dirty="0">
                <a:latin typeface="Cambria"/>
                <a:cs typeface="Cambria"/>
              </a:rPr>
              <a:t>=</a:t>
            </a:r>
            <a:r>
              <a:rPr sz="4650" baseline="-39426" dirty="0">
                <a:latin typeface="Cambria"/>
                <a:cs typeface="Cambria"/>
              </a:rPr>
              <a:t>	</a:t>
            </a:r>
            <a:r>
              <a:rPr sz="3100" u="heavy" spc="-15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2</a:t>
            </a:r>
            <a:r>
              <a:rPr sz="3100" u="heavy" spc="1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3100" u="heavy" spc="-4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⋅</a:t>
            </a:r>
            <a:r>
              <a:rPr sz="3100" u="heavy" spc="-2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100" i="1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310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10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ec</a:t>
            </a:r>
            <a:r>
              <a:rPr sz="310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310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310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310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</a:t>
            </a:r>
            <a:r>
              <a:rPr sz="3100" i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00" u="heavy" spc="-4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⋅</a:t>
            </a:r>
            <a:r>
              <a:rPr sz="3100" u="heavy" spc="-2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10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100" i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eca</a:t>
            </a:r>
            <a:r>
              <a:rPr sz="310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ll</a:t>
            </a:r>
            <a:endParaRPr sz="3100">
              <a:latin typeface="Times New Roman"/>
              <a:cs typeface="Times New Roman"/>
            </a:endParaRPr>
          </a:p>
          <a:p>
            <a:pPr marL="2527935">
              <a:lnSpc>
                <a:spcPct val="100000"/>
              </a:lnSpc>
              <a:spcBef>
                <a:spcPts val="840"/>
              </a:spcBef>
            </a:pPr>
            <a:r>
              <a:rPr sz="3100" i="1" spc="15" dirty="0">
                <a:latin typeface="Times New Roman"/>
                <a:cs typeface="Times New Roman"/>
              </a:rPr>
              <a:t>precision</a:t>
            </a:r>
            <a:r>
              <a:rPr sz="3100" i="1" spc="-105" dirty="0">
                <a:latin typeface="Times New Roman"/>
                <a:cs typeface="Times New Roman"/>
              </a:rPr>
              <a:t> </a:t>
            </a:r>
            <a:r>
              <a:rPr sz="3100" spc="425" dirty="0">
                <a:latin typeface="Cambria"/>
                <a:cs typeface="Cambria"/>
              </a:rPr>
              <a:t>+</a:t>
            </a:r>
            <a:r>
              <a:rPr sz="3100" spc="-10" dirty="0">
                <a:latin typeface="Cambria"/>
                <a:cs typeface="Cambria"/>
              </a:rPr>
              <a:t> </a:t>
            </a:r>
            <a:r>
              <a:rPr sz="3100" i="1" spc="10" dirty="0">
                <a:latin typeface="Times New Roman"/>
                <a:cs typeface="Times New Roman"/>
              </a:rPr>
              <a:t>recall</a:t>
            </a: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marL="164465">
              <a:lnSpc>
                <a:spcPts val="3035"/>
              </a:lnSpc>
              <a:spcBef>
                <a:spcPts val="3919"/>
              </a:spcBef>
              <a:tabLst>
                <a:tab pos="3109595" algn="l"/>
                <a:tab pos="5501640" algn="l"/>
              </a:tabLst>
            </a:pPr>
            <a:r>
              <a:rPr sz="3100" i="1" spc="20" dirty="0">
                <a:latin typeface="Times New Roman"/>
                <a:cs typeface="Times New Roman"/>
              </a:rPr>
              <a:t>accuracy</a:t>
            </a:r>
            <a:r>
              <a:rPr sz="3100" i="1" spc="95" dirty="0">
                <a:latin typeface="Times New Roman"/>
                <a:cs typeface="Times New Roman"/>
              </a:rPr>
              <a:t> </a:t>
            </a:r>
            <a:r>
              <a:rPr sz="3100" spc="425" dirty="0">
                <a:latin typeface="Cambria"/>
                <a:cs typeface="Cambria"/>
              </a:rPr>
              <a:t>=</a:t>
            </a:r>
            <a:r>
              <a:rPr sz="4650" u="heavy" spc="637" baseline="3942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650" i="1" u="heavy" spc="22" baseline="3942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TP</a:t>
            </a:r>
            <a:r>
              <a:rPr sz="4650" i="1" u="heavy" spc="-150" baseline="3942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650" u="heavy" spc="637" baseline="39426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+</a:t>
            </a:r>
            <a:r>
              <a:rPr sz="4650" u="heavy" spc="-22" baseline="39426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4650" i="1" u="heavy" spc="52" baseline="3942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TN	</a:t>
            </a:r>
            <a:endParaRPr sz="4650" baseline="39426">
              <a:latin typeface="Times New Roman"/>
              <a:cs typeface="Times New Roman"/>
            </a:endParaRPr>
          </a:p>
          <a:p>
            <a:pPr marL="2162810">
              <a:lnSpc>
                <a:spcPts val="3035"/>
              </a:lnSpc>
            </a:pPr>
            <a:r>
              <a:rPr sz="3100" i="1" spc="15" dirty="0">
                <a:latin typeface="Times New Roman"/>
                <a:cs typeface="Times New Roman"/>
              </a:rPr>
              <a:t>TP</a:t>
            </a:r>
            <a:r>
              <a:rPr sz="3100" i="1" spc="-90" dirty="0">
                <a:latin typeface="Times New Roman"/>
                <a:cs typeface="Times New Roman"/>
              </a:rPr>
              <a:t> </a:t>
            </a:r>
            <a:r>
              <a:rPr sz="3100" spc="425" dirty="0">
                <a:latin typeface="Cambria"/>
                <a:cs typeface="Cambria"/>
              </a:rPr>
              <a:t>+</a:t>
            </a:r>
            <a:r>
              <a:rPr sz="3100" dirty="0">
                <a:latin typeface="Cambria"/>
                <a:cs typeface="Cambria"/>
              </a:rPr>
              <a:t> </a:t>
            </a:r>
            <a:r>
              <a:rPr sz="3100" i="1" spc="35" dirty="0">
                <a:latin typeface="Times New Roman"/>
                <a:cs typeface="Times New Roman"/>
              </a:rPr>
              <a:t>TN</a:t>
            </a:r>
            <a:r>
              <a:rPr sz="3100" i="1" spc="-90" dirty="0">
                <a:latin typeface="Times New Roman"/>
                <a:cs typeface="Times New Roman"/>
              </a:rPr>
              <a:t> </a:t>
            </a:r>
            <a:r>
              <a:rPr sz="3100" spc="425" dirty="0">
                <a:latin typeface="Cambria"/>
                <a:cs typeface="Cambria"/>
              </a:rPr>
              <a:t>+</a:t>
            </a:r>
            <a:r>
              <a:rPr sz="3100" dirty="0">
                <a:latin typeface="Cambria"/>
                <a:cs typeface="Cambria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FP</a:t>
            </a:r>
            <a:r>
              <a:rPr sz="3100" i="1" spc="-90" dirty="0">
                <a:latin typeface="Times New Roman"/>
                <a:cs typeface="Times New Roman"/>
              </a:rPr>
              <a:t> </a:t>
            </a:r>
            <a:r>
              <a:rPr sz="3100" spc="425" dirty="0">
                <a:latin typeface="Cambria"/>
                <a:cs typeface="Cambria"/>
              </a:rPr>
              <a:t>+</a:t>
            </a:r>
            <a:r>
              <a:rPr sz="3100" spc="5" dirty="0">
                <a:latin typeface="Cambria"/>
                <a:cs typeface="Cambria"/>
              </a:rPr>
              <a:t> </a:t>
            </a:r>
            <a:r>
              <a:rPr sz="3100" i="1" spc="20" dirty="0">
                <a:latin typeface="Times New Roman"/>
                <a:cs typeface="Times New Roman"/>
              </a:rPr>
              <a:t>FN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B87B797-156F-6B33-36CC-1A8E8F8C502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663524E-BFA1-1435-A09A-52C4F2044DA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78988EB6-99C3-D664-6973-B75DD298A4EF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F4C4A19-46E4-FEA8-34D0-E5A405F0C389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850646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lang="it-IT" sz="7400" spc="-520" dirty="0"/>
              <a:t>F</a:t>
            </a:r>
            <a:r>
              <a:rPr sz="7400" spc="-160" dirty="0"/>
              <a:t>:</a:t>
            </a:r>
            <a:r>
              <a:rPr sz="7400" spc="-290" dirty="0"/>
              <a:t> </a:t>
            </a:r>
            <a:r>
              <a:rPr sz="7400" spc="-125" dirty="0"/>
              <a:t>P-values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81647" y="3663975"/>
            <a:ext cx="15312390" cy="48069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561465">
              <a:lnSpc>
                <a:spcPts val="4700"/>
              </a:lnSpc>
              <a:spcBef>
                <a:spcPts val="295"/>
              </a:spcBef>
            </a:pPr>
            <a:r>
              <a:rPr sz="3950" spc="-70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p-value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(or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probability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65" dirty="0">
                <a:latin typeface="Arial MT"/>
                <a:cs typeface="Arial MT"/>
              </a:rPr>
              <a:t>value),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tells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you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how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likely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it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that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your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data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could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have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occurred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5" dirty="0">
                <a:latin typeface="Arial MT"/>
                <a:cs typeface="Arial MT"/>
              </a:rPr>
              <a:t>under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null </a:t>
            </a:r>
            <a:r>
              <a:rPr sz="3950" spc="25" dirty="0">
                <a:latin typeface="Arial MT"/>
                <a:cs typeface="Arial MT"/>
              </a:rPr>
              <a:t>hypothesis.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50">
              <a:latin typeface="Arial MT"/>
              <a:cs typeface="Arial MT"/>
            </a:endParaRPr>
          </a:p>
          <a:p>
            <a:pPr marL="12700" marR="5080">
              <a:lnSpc>
                <a:spcPts val="4700"/>
              </a:lnSpc>
            </a:pP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smaller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p-value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means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that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there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0" dirty="0">
                <a:latin typeface="Arial MT"/>
                <a:cs typeface="Arial MT"/>
              </a:rPr>
              <a:t>stronger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evidence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10" dirty="0">
                <a:latin typeface="Arial MT"/>
                <a:cs typeface="Arial MT"/>
              </a:rPr>
              <a:t>to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reject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spc="-108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null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hypothesis.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Arial MT"/>
              <a:cs typeface="Arial MT"/>
            </a:endParaRPr>
          </a:p>
          <a:p>
            <a:pPr marL="12700" marR="285115">
              <a:lnSpc>
                <a:spcPts val="4700"/>
              </a:lnSpc>
              <a:spcBef>
                <a:spcPts val="5"/>
              </a:spcBef>
            </a:pPr>
            <a:r>
              <a:rPr sz="3950" spc="-35" dirty="0">
                <a:latin typeface="Arial MT"/>
                <a:cs typeface="Arial MT"/>
              </a:rPr>
              <a:t>In </a:t>
            </a:r>
            <a:r>
              <a:rPr sz="3950" spc="25" dirty="0">
                <a:latin typeface="Arial MT"/>
                <a:cs typeface="Arial MT"/>
              </a:rPr>
              <a:t>our </a:t>
            </a:r>
            <a:r>
              <a:rPr sz="3950" dirty="0">
                <a:latin typeface="Arial MT"/>
                <a:cs typeface="Arial MT"/>
              </a:rPr>
              <a:t>case, </a:t>
            </a:r>
            <a:r>
              <a:rPr sz="3950" spc="20" dirty="0">
                <a:latin typeface="Arial MT"/>
                <a:cs typeface="Arial MT"/>
              </a:rPr>
              <a:t>when </a:t>
            </a:r>
            <a:r>
              <a:rPr sz="3950" dirty="0">
                <a:latin typeface="Arial MT"/>
                <a:cs typeface="Arial MT"/>
              </a:rPr>
              <a:t>evaluating </a:t>
            </a:r>
            <a:r>
              <a:rPr sz="3950" spc="15" dirty="0">
                <a:latin typeface="Arial MT"/>
                <a:cs typeface="Arial MT"/>
              </a:rPr>
              <a:t>correlations,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dirty="0">
                <a:latin typeface="Arial MT"/>
                <a:cs typeface="Arial MT"/>
              </a:rPr>
              <a:t>null </a:t>
            </a:r>
            <a:r>
              <a:rPr sz="3950" spc="30" dirty="0">
                <a:latin typeface="Arial MT"/>
                <a:cs typeface="Arial MT"/>
              </a:rPr>
              <a:t>hypothesis </a:t>
            </a:r>
            <a:r>
              <a:rPr sz="3950" dirty="0">
                <a:latin typeface="Arial MT"/>
                <a:cs typeface="Arial MT"/>
              </a:rPr>
              <a:t>is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spc="-109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independence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two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tested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5" dirty="0">
                <a:latin typeface="Arial MT"/>
                <a:cs typeface="Arial MT"/>
              </a:rPr>
              <a:t>variables.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7193" y="10773162"/>
            <a:ext cx="425450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xiv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7D1DC3A-BF4B-CE2A-DE9F-7962948C8C3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F4EB058-3DC1-9CF2-1A93-2F6D981DB5B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FF753849-6920-FF60-C547-AAEAA277FCB6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9ACC6C7-F645-8A61-9138-9AE79D9B032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850646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Backu</a:t>
            </a:r>
            <a:r>
              <a:rPr sz="7400" spc="30" dirty="0"/>
              <a:t>p</a:t>
            </a:r>
            <a:r>
              <a:rPr sz="7400" spc="-290" dirty="0"/>
              <a:t> </a:t>
            </a:r>
            <a:r>
              <a:rPr lang="it-IT" sz="7400" spc="-520" dirty="0"/>
              <a:t>F</a:t>
            </a:r>
            <a:r>
              <a:rPr sz="7400" spc="-160" dirty="0"/>
              <a:t>:</a:t>
            </a:r>
            <a:r>
              <a:rPr sz="7400" spc="-290" dirty="0"/>
              <a:t> </a:t>
            </a:r>
            <a:r>
              <a:rPr sz="7400" spc="-125" dirty="0"/>
              <a:t>P-values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4461" y="3281842"/>
            <a:ext cx="15498444" cy="18224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245"/>
              </a:spcBef>
            </a:pPr>
            <a:r>
              <a:rPr sz="3950" dirty="0">
                <a:latin typeface="Arial MT"/>
                <a:cs typeface="Arial MT"/>
              </a:rPr>
              <a:t>eg. </a:t>
            </a:r>
            <a:r>
              <a:rPr sz="3950" spc="35" dirty="0">
                <a:latin typeface="Arial MT"/>
                <a:cs typeface="Arial MT"/>
              </a:rPr>
              <a:t>if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p-value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=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0.01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675" dirty="0">
                <a:latin typeface="MS UI Gothic"/>
                <a:cs typeface="MS UI Gothic"/>
              </a:rPr>
              <a:t>➡</a:t>
            </a:r>
            <a:r>
              <a:rPr sz="3950" spc="-625" dirty="0">
                <a:latin typeface="MS UI Gothic"/>
                <a:cs typeface="MS UI Gothic"/>
              </a:rPr>
              <a:t> </a:t>
            </a:r>
            <a:r>
              <a:rPr sz="3950" spc="25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220" dirty="0">
                <a:latin typeface="Arial MT"/>
                <a:cs typeface="Arial MT"/>
              </a:rPr>
              <a:t>1%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times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we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would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50" dirty="0">
                <a:latin typeface="Arial MT"/>
                <a:cs typeface="Arial MT"/>
              </a:rPr>
              <a:t>see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test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statistics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that </a:t>
            </a:r>
            <a:r>
              <a:rPr sz="3950" dirty="0">
                <a:latin typeface="Arial MT"/>
                <a:cs typeface="Arial MT"/>
              </a:rPr>
              <a:t>is </a:t>
            </a:r>
            <a:r>
              <a:rPr sz="3950" spc="35" dirty="0">
                <a:latin typeface="Arial MT"/>
                <a:cs typeface="Arial MT"/>
              </a:rPr>
              <a:t>at </a:t>
            </a:r>
            <a:r>
              <a:rPr sz="3950" dirty="0">
                <a:latin typeface="Arial MT"/>
                <a:cs typeface="Arial MT"/>
              </a:rPr>
              <a:t>least extreme </a:t>
            </a:r>
            <a:r>
              <a:rPr sz="3950" spc="-35" dirty="0">
                <a:latin typeface="Arial MT"/>
                <a:cs typeface="Arial MT"/>
              </a:rPr>
              <a:t>as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dirty="0">
                <a:latin typeface="Arial MT"/>
                <a:cs typeface="Arial MT"/>
              </a:rPr>
              <a:t>one </a:t>
            </a:r>
            <a:r>
              <a:rPr sz="3950" spc="35" dirty="0">
                <a:latin typeface="Arial MT"/>
                <a:cs typeface="Arial MT"/>
              </a:rPr>
              <a:t>we </a:t>
            </a:r>
            <a:r>
              <a:rPr sz="3950" spc="-75" dirty="0">
                <a:latin typeface="Arial MT"/>
                <a:cs typeface="Arial MT"/>
              </a:rPr>
              <a:t>are </a:t>
            </a:r>
            <a:r>
              <a:rPr sz="3950" spc="35" dirty="0">
                <a:latin typeface="Arial MT"/>
                <a:cs typeface="Arial MT"/>
              </a:rPr>
              <a:t>considering if </a:t>
            </a:r>
            <a:r>
              <a:rPr sz="3950" spc="25" dirty="0">
                <a:latin typeface="Arial MT"/>
                <a:cs typeface="Arial MT"/>
              </a:rPr>
              <a:t>the </a:t>
            </a:r>
            <a:r>
              <a:rPr sz="3950" spc="120" dirty="0">
                <a:latin typeface="Arial MT"/>
                <a:cs typeface="Arial MT"/>
              </a:rPr>
              <a:t>two 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variables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were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indeed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independent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(i.e.</a:t>
            </a:r>
            <a:r>
              <a:rPr sz="3950" dirty="0">
                <a:latin typeface="Arial MT"/>
                <a:cs typeface="Arial MT"/>
              </a:rPr>
              <a:t> null </a:t>
            </a:r>
            <a:r>
              <a:rPr sz="3950" spc="30" dirty="0">
                <a:latin typeface="Arial MT"/>
                <a:cs typeface="Arial MT"/>
              </a:rPr>
              <a:t>hypothesis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true).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124" y="7306555"/>
            <a:ext cx="4345305" cy="1225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143635" marR="5080" indent="-1131570">
              <a:lnSpc>
                <a:spcPts val="4700"/>
              </a:lnSpc>
              <a:spcBef>
                <a:spcPts val="245"/>
              </a:spcBef>
            </a:pPr>
            <a:r>
              <a:rPr sz="3950" spc="30" dirty="0">
                <a:latin typeface="Arial MT"/>
                <a:cs typeface="Arial MT"/>
              </a:rPr>
              <a:t>Hypothesis</a:t>
            </a:r>
            <a:r>
              <a:rPr sz="3950" spc="-4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testing: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(right </a:t>
            </a:r>
            <a:r>
              <a:rPr sz="3950" spc="-45" dirty="0">
                <a:latin typeface="Arial MT"/>
                <a:cs typeface="Arial MT"/>
              </a:rPr>
              <a:t>tail)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12887" y="6197780"/>
            <a:ext cx="6486713" cy="366480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761650" y="10773162"/>
            <a:ext cx="31686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i="1" spc="-80" dirty="0">
                <a:solidFill>
                  <a:srgbClr val="FFFFFF"/>
                </a:solidFill>
                <a:latin typeface="Arial"/>
                <a:cs typeface="Arial"/>
              </a:rPr>
              <a:t>xv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2FB4B6E-C2AA-0EF9-7574-5645C8437F0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8C775D-A503-B052-BEFF-0E900B2710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5FE9880-B892-8306-211C-0E1CBA218FF3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FC0D72-CE8B-DEB4-1AEA-DE01AAF34B03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42617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7400" spc="-570" dirty="0"/>
              <a:t>The </a:t>
            </a:r>
            <a:r>
              <a:rPr sz="7400" spc="-20" dirty="0"/>
              <a:t>I</a:t>
            </a:r>
            <a:r>
              <a:rPr sz="7400" spc="-10" dirty="0"/>
              <a:t>m</a:t>
            </a:r>
            <a:r>
              <a:rPr sz="7400" spc="-140" dirty="0"/>
              <a:t>p</a:t>
            </a:r>
            <a:r>
              <a:rPr sz="7400" spc="-10" dirty="0"/>
              <a:t>ac</a:t>
            </a:r>
            <a:r>
              <a:rPr sz="7400" spc="145" dirty="0"/>
              <a:t>t</a:t>
            </a:r>
            <a:r>
              <a:rPr lang="it-IT" sz="7400" spc="145" dirty="0"/>
              <a:t> of Music 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AB71D14-AA8D-A960-6725-5CA2C5BE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379" y="3544052"/>
            <a:ext cx="1905000" cy="20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23B27F-6342-2510-BD3C-DAF5F9F439B7}"/>
              </a:ext>
            </a:extLst>
          </p:cNvPr>
          <p:cNvSpPr txBox="1"/>
          <p:nvPr/>
        </p:nvSpPr>
        <p:spPr>
          <a:xfrm>
            <a:off x="984250" y="2820777"/>
            <a:ext cx="176736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35" dirty="0">
                <a:latin typeface="Arial MT"/>
                <a:cs typeface="Arial MT"/>
              </a:rPr>
              <a:t>Is it a good idea to share music interests or will it compromise our privacy? 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B43B7472-FEE5-ABB5-80A1-089914376F91}"/>
              </a:ext>
            </a:extLst>
          </p:cNvPr>
          <p:cNvSpPr/>
          <p:nvPr/>
        </p:nvSpPr>
        <p:spPr>
          <a:xfrm>
            <a:off x="831850" y="6268965"/>
            <a:ext cx="4536883" cy="358995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3600" spc="-35" dirty="0">
                <a:latin typeface="Arial MT"/>
                <a:cs typeface="Arial MT"/>
              </a:rPr>
              <a:t>There is no purposeless data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BD6CF74-A542-C2EA-EFC0-F0114268E24E}"/>
              </a:ext>
            </a:extLst>
          </p:cNvPr>
          <p:cNvSpPr/>
          <p:nvPr/>
        </p:nvSpPr>
        <p:spPr>
          <a:xfrm>
            <a:off x="14291208" y="6213683"/>
            <a:ext cx="4536883" cy="358995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5"/>
              </a:spcBef>
            </a:pPr>
            <a:r>
              <a:rPr lang="en-US" sz="3600" spc="-35" dirty="0">
                <a:latin typeface="Arial MT"/>
                <a:cs typeface="Arial MT"/>
              </a:rPr>
              <a:t>Many providers let us listen and share the music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6D55F13-74E8-8560-1690-A6E268473A07}"/>
              </a:ext>
            </a:extLst>
          </p:cNvPr>
          <p:cNvSpPr/>
          <p:nvPr/>
        </p:nvSpPr>
        <p:spPr>
          <a:xfrm>
            <a:off x="7537450" y="6268965"/>
            <a:ext cx="4536883" cy="358995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3600" spc="-35" dirty="0">
                <a:latin typeface="Arial MT"/>
                <a:cs typeface="Arial MT"/>
              </a:rPr>
              <a:t>Everything can be used to infer private information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71C9C5F0-EB89-70FE-898F-D55F7DC0E2F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66DFBA14-06F9-7C2D-FDF2-B18482DD354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D00317-1D0D-C533-E36F-E75F6DAAF10F}"/>
              </a:ext>
            </a:extLst>
          </p:cNvPr>
          <p:cNvSpPr txBox="1"/>
          <p:nvPr/>
        </p:nvSpPr>
        <p:spPr>
          <a:xfrm>
            <a:off x="6940422" y="8417416"/>
            <a:ext cx="556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2395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0B15D25-D8E4-A4DF-1C3E-C4490771C963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833C3F2-1DDE-200D-40DE-58255020B68D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65477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5" dirty="0"/>
              <a:t>Backup</a:t>
            </a:r>
            <a:r>
              <a:rPr sz="7400" spc="-300" dirty="0"/>
              <a:t> </a:t>
            </a:r>
            <a:r>
              <a:rPr lang="it-IT" sz="7400" spc="-200" dirty="0"/>
              <a:t>G</a:t>
            </a:r>
            <a:r>
              <a:rPr sz="7400" spc="-200" dirty="0"/>
              <a:t>:</a:t>
            </a:r>
            <a:r>
              <a:rPr sz="7400" spc="-295" dirty="0"/>
              <a:t> </a:t>
            </a:r>
            <a:r>
              <a:rPr lang="it-IT" sz="7400" spc="-145" dirty="0" err="1"/>
              <a:t>Spearman</a:t>
            </a:r>
            <a:r>
              <a:rPr sz="7400" spc="-145" dirty="0"/>
              <a:t>’s</a:t>
            </a:r>
            <a:r>
              <a:rPr sz="7400" spc="-300" dirty="0"/>
              <a:t> </a:t>
            </a:r>
            <a:r>
              <a:rPr sz="7400" spc="-200" dirty="0"/>
              <a:t>index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761650" y="10773162"/>
            <a:ext cx="31686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i="1" spc="-80" dirty="0">
                <a:solidFill>
                  <a:srgbClr val="FFFFFF"/>
                </a:solidFill>
                <a:latin typeface="Arial"/>
                <a:cs typeface="Arial"/>
              </a:rPr>
              <a:t>xv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379A01-E7B4-EECE-F620-D006703DA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650" y="2327392"/>
            <a:ext cx="14173200" cy="318135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60DEE9ED-696C-2530-032E-6EB0522A9AF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312CF4F-ED91-6221-B029-BE33BBCE610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594A5E1-241E-6F08-E4DD-67F08A62A0C6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AF9945-E297-6C4E-130C-0F18CB14B06D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66" y="516372"/>
            <a:ext cx="11537339" cy="8463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it-IT" sz="5400" spc="-90" dirty="0"/>
              <a:t>Music Streaming Service Panorama</a:t>
            </a:r>
            <a:endParaRPr sz="5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D0DC200-8F52-A638-73A9-FDEF9E661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50" y="2378075"/>
            <a:ext cx="17661085" cy="527685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31613E-1A26-E2EE-04DE-CB68033C9B20}"/>
              </a:ext>
            </a:extLst>
          </p:cNvPr>
          <p:cNvSpPr txBox="1"/>
          <p:nvPr/>
        </p:nvSpPr>
        <p:spPr>
          <a:xfrm>
            <a:off x="0" y="7428008"/>
            <a:ext cx="20104100" cy="145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35" dirty="0">
                <a:latin typeface="Arial MT"/>
                <a:cs typeface="Arial MT"/>
              </a:rPr>
              <a:t>What If this information</a:t>
            </a: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spc="-35" dirty="0">
                <a:latin typeface="Arial MT"/>
                <a:cs typeface="Arial MT"/>
              </a:rPr>
              <a:t> is used in the wrong way?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76CED052-DDDF-6A29-7197-2C3037DBABB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D4047722-ACEA-B95D-10C5-68F1AC252E7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6164B05-7F94-C2D8-9ED9-01A7EE603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250" y="7070042"/>
            <a:ext cx="4032893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6AB00-C30E-5AD3-8980-6D3FBD0B4321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07477F-76EC-532D-1AEB-52C1F587796F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4050962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0" dirty="0"/>
              <a:t>Threat</a:t>
            </a:r>
            <a:r>
              <a:rPr lang="it-IT" sz="7400" spc="-120" dirty="0"/>
              <a:t>s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03450" y="473075"/>
            <a:ext cx="14700885" cy="735521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14984" indent="-502920">
              <a:lnSpc>
                <a:spcPts val="472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endParaRPr lang="it-IT" sz="3950" spc="35" dirty="0">
              <a:latin typeface="Arial MT"/>
              <a:cs typeface="Arial MT"/>
            </a:endParaRPr>
          </a:p>
          <a:p>
            <a:pPr marL="514984" indent="-502920">
              <a:lnSpc>
                <a:spcPts val="472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endParaRPr lang="it-IT" sz="3950" spc="35" dirty="0">
              <a:latin typeface="Arial MT"/>
              <a:cs typeface="Arial MT"/>
            </a:endParaRP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3950" spc="-35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3950" spc="-35" dirty="0">
                <a:latin typeface="Arial MT"/>
                <a:cs typeface="Arial MT"/>
              </a:rPr>
              <a:t>We may be profiled for targeted advertisement, by surveillance agencies, or in general, become potential victims of malicious activities: </a:t>
            </a:r>
          </a:p>
          <a:p>
            <a:pPr marL="514984" indent="-502920">
              <a:lnSpc>
                <a:spcPts val="453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it-IT" sz="3950" spc="30" dirty="0">
                <a:latin typeface="Arial MT"/>
                <a:cs typeface="Arial MT"/>
              </a:rPr>
              <a:t>Cyber-</a:t>
            </a:r>
            <a:r>
              <a:rPr lang="it-IT" sz="3950" spc="30" dirty="0" err="1">
                <a:latin typeface="Arial MT"/>
                <a:cs typeface="Arial MT"/>
              </a:rPr>
              <a:t>bullying</a:t>
            </a:r>
            <a:endParaRPr lang="it-IT" sz="3950" dirty="0">
              <a:latin typeface="Arial MT"/>
              <a:cs typeface="Arial MT"/>
            </a:endParaRPr>
          </a:p>
          <a:p>
            <a:pPr marL="514984" indent="-502920">
              <a:lnSpc>
                <a:spcPts val="470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it-IT" sz="3950" spc="15" dirty="0">
                <a:latin typeface="Arial MT"/>
                <a:cs typeface="Arial MT"/>
              </a:rPr>
              <a:t>Cyber-</a:t>
            </a:r>
            <a:r>
              <a:rPr lang="it-IT" sz="3950" spc="15" dirty="0" err="1">
                <a:latin typeface="Arial MT"/>
                <a:cs typeface="Arial MT"/>
              </a:rPr>
              <a:t>harassment</a:t>
            </a:r>
            <a:endParaRPr lang="it-IT" sz="3950" dirty="0">
              <a:latin typeface="Arial MT"/>
              <a:cs typeface="Arial MT"/>
            </a:endParaRPr>
          </a:p>
          <a:p>
            <a:pPr marL="514984" indent="-502920">
              <a:lnSpc>
                <a:spcPts val="472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r>
              <a:rPr lang="it-IT" sz="3950" spc="35" dirty="0">
                <a:latin typeface="Arial MT"/>
                <a:cs typeface="Arial MT"/>
              </a:rPr>
              <a:t>Grooming</a:t>
            </a:r>
          </a:p>
          <a:p>
            <a:pPr marL="571500" indent="-5715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3950" spc="-35" dirty="0">
              <a:latin typeface="Arial MT"/>
              <a:cs typeface="Arial MT"/>
            </a:endParaRPr>
          </a:p>
          <a:p>
            <a:pPr marL="514984" indent="-502920">
              <a:lnSpc>
                <a:spcPts val="4720"/>
              </a:lnSpc>
              <a:buSzPct val="122784"/>
              <a:buChar char="•"/>
              <a:tabLst>
                <a:tab pos="514984" algn="l"/>
                <a:tab pos="515620" algn="l"/>
              </a:tabLst>
            </a:pPr>
            <a:endParaRPr sz="3950" dirty="0">
              <a:latin typeface="Arial MT"/>
              <a:cs typeface="Arial MT"/>
            </a:endParaRPr>
          </a:p>
          <a:p>
            <a:pPr marL="9352915">
              <a:lnSpc>
                <a:spcPct val="100000"/>
              </a:lnSpc>
              <a:spcBef>
                <a:spcPts val="2910"/>
              </a:spcBef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05/26</a:t>
            </a:r>
            <a:endParaRPr sz="2450">
              <a:latin typeface="Arial MT"/>
              <a:cs typeface="Arial MT"/>
            </a:endParaRPr>
          </a:p>
        </p:txBody>
      </p:sp>
      <p:pic>
        <p:nvPicPr>
          <p:cNvPr id="3076" name="Picture 4" descr="How to Build a Target Audience Profile (In 4 Steps) | Easy Affiliate">
            <a:extLst>
              <a:ext uri="{FF2B5EF4-FFF2-40B4-BE49-F238E27FC236}">
                <a16:creationId xmlns:a16="http://schemas.microsoft.com/office/drawing/2014/main" id="{9344AE10-15AB-4BB0-AAA6-661B49D8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6264275"/>
            <a:ext cx="5257800" cy="38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yberbullying Concept. Online Harassment with Unfriendly Mean Stock Vector  - Illustration of bully, culture: 185035735">
            <a:extLst>
              <a:ext uri="{FF2B5EF4-FFF2-40B4-BE49-F238E27FC236}">
                <a16:creationId xmlns:a16="http://schemas.microsoft.com/office/drawing/2014/main" id="{B80AB0B5-7E8D-9763-258C-A73F6A46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8"/>
          <a:stretch/>
        </p:blipFill>
        <p:spPr bwMode="auto">
          <a:xfrm>
            <a:off x="6888173" y="6040614"/>
            <a:ext cx="5943600" cy="38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NLINE GROOMING: un nuovo modo di adescare i nostri figli - Nemesi">
            <a:extLst>
              <a:ext uri="{FF2B5EF4-FFF2-40B4-BE49-F238E27FC236}">
                <a16:creationId xmlns:a16="http://schemas.microsoft.com/office/drawing/2014/main" id="{86B66D34-A7D4-D19A-FBBC-9C5A70CA6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538" y="6264276"/>
            <a:ext cx="6307618" cy="36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5202AC5C-E1F6-F06F-2AA5-2861C447F06C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3100A38-0EF5-7835-F7FD-38F4848AB84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7344E09A-C2AF-D4DC-7EB7-FA194BCC67BB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27B1D5D-CCB9-CEEE-9D9D-85DCE8516772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507619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30" dirty="0"/>
              <a:t>Motivations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050" y="5045075"/>
            <a:ext cx="16913225" cy="3975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015" marR="5080" indent="-742950">
              <a:lnSpc>
                <a:spcPct val="128200"/>
              </a:lnSpc>
              <a:spcBef>
                <a:spcPts val="95"/>
              </a:spcBef>
              <a:buFont typeface="+mj-lt"/>
              <a:buAutoNum type="arabicPeriod"/>
              <a:tabLst>
                <a:tab pos="562610" algn="l"/>
              </a:tabLst>
            </a:pPr>
            <a:r>
              <a:rPr sz="3950" spc="20" dirty="0">
                <a:latin typeface="Arial MT"/>
                <a:cs typeface="Arial MT"/>
              </a:rPr>
              <a:t>Exposing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75" dirty="0">
                <a:latin typeface="Arial MT"/>
                <a:cs typeface="Arial MT"/>
              </a:rPr>
              <a:t>a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potentially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10" dirty="0">
                <a:latin typeface="Arial MT"/>
                <a:cs typeface="Arial MT"/>
              </a:rPr>
              <a:t>dangerous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30" dirty="0">
                <a:latin typeface="Arial MT"/>
                <a:cs typeface="Arial MT"/>
              </a:rPr>
              <a:t>privacy</a:t>
            </a:r>
            <a:r>
              <a:rPr sz="3950" spc="10" dirty="0">
                <a:latin typeface="Arial MT"/>
                <a:cs typeface="Arial MT"/>
              </a:rPr>
              <a:t> threat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an</a:t>
            </a:r>
            <a:r>
              <a:rPr sz="3950" spc="5" dirty="0">
                <a:latin typeface="Arial MT"/>
                <a:cs typeface="Arial MT"/>
              </a:rPr>
              <a:t> environment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rich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70" dirty="0">
                <a:latin typeface="Arial MT"/>
                <a:cs typeface="Arial MT"/>
              </a:rPr>
              <a:t>of </a:t>
            </a:r>
            <a:r>
              <a:rPr sz="3950" spc="-1085" dirty="0">
                <a:latin typeface="Arial MT"/>
                <a:cs typeface="Arial MT"/>
              </a:rPr>
              <a:t> </a:t>
            </a:r>
            <a:r>
              <a:rPr sz="3950" spc="55" dirty="0">
                <a:latin typeface="Arial MT"/>
                <a:cs typeface="Arial MT"/>
              </a:rPr>
              <a:t>publicly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-15" dirty="0">
                <a:latin typeface="Arial MT"/>
                <a:cs typeface="Arial MT"/>
              </a:rPr>
              <a:t>available</a:t>
            </a:r>
            <a:r>
              <a:rPr sz="3950" dirty="0">
                <a:latin typeface="Arial MT"/>
                <a:cs typeface="Arial MT"/>
              </a:rPr>
              <a:t> </a:t>
            </a:r>
            <a:r>
              <a:rPr sz="3950" spc="35" dirty="0">
                <a:latin typeface="Arial MT"/>
                <a:cs typeface="Arial MT"/>
              </a:rPr>
              <a:t>data</a:t>
            </a:r>
            <a:endParaRPr sz="3950" dirty="0">
              <a:latin typeface="Arial MT"/>
              <a:cs typeface="Arial MT"/>
            </a:endParaRP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endParaRPr sz="4600" dirty="0">
              <a:latin typeface="Arial MT"/>
              <a:cs typeface="Arial MT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rial MT"/>
              </a:rPr>
              <a:t>The success of this attack highlights a crucial privacy threat. </a:t>
            </a:r>
            <a:endParaRPr lang="it-IT" sz="4000" dirty="0">
              <a:latin typeface="Arial MT"/>
            </a:endParaRPr>
          </a:p>
          <a:p>
            <a:pPr marL="200660" marR="375920" indent="-188595">
              <a:lnSpc>
                <a:spcPct val="128200"/>
              </a:lnSpc>
              <a:spcBef>
                <a:spcPts val="2955"/>
              </a:spcBef>
              <a:buAutoNum type="arabicParenR"/>
              <a:tabLst>
                <a:tab pos="562610" algn="l"/>
              </a:tabLst>
            </a:pPr>
            <a:endParaRPr sz="39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05479" y="10773212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06/26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E9F55E-073A-035D-0C8B-6F2BDBB1533D}"/>
              </a:ext>
            </a:extLst>
          </p:cNvPr>
          <p:cNvSpPr txBox="1"/>
          <p:nvPr/>
        </p:nvSpPr>
        <p:spPr>
          <a:xfrm>
            <a:off x="4108450" y="29114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0D3AD-DC1C-0062-A150-439D6F200B2E}"/>
              </a:ext>
            </a:extLst>
          </p:cNvPr>
          <p:cNvSpPr txBox="1"/>
          <p:nvPr/>
        </p:nvSpPr>
        <p:spPr>
          <a:xfrm>
            <a:off x="1136650" y="2511366"/>
            <a:ext cx="150029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4400" dirty="0">
              <a:highlight>
                <a:srgbClr val="FFFF00"/>
              </a:highlight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1047A1E-F800-A9FF-C189-C069BC110E7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29D86FA-30C4-C2AE-0812-FDAF6A5FB2A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F8560E-E616-AA4B-FFE6-5FF06E8C0DBD}"/>
              </a:ext>
            </a:extLst>
          </p:cNvPr>
          <p:cNvSpPr txBox="1"/>
          <p:nvPr/>
        </p:nvSpPr>
        <p:spPr>
          <a:xfrm>
            <a:off x="1105162" y="2896086"/>
            <a:ext cx="145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Predicting Personal Data from Music Preferences on Spotify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B79FDA47-FAFC-B35F-47B3-72475DFAFF05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7087562-5818-6800-DBA8-109A75D687F4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31095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85" dirty="0"/>
              <a:t>Outline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28543" y="3402562"/>
            <a:ext cx="7204075" cy="53020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indent="-5594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72135" algn="l"/>
              </a:tabLst>
            </a:pPr>
            <a:r>
              <a:rPr sz="3950" spc="50" dirty="0">
                <a:latin typeface="Arial MT"/>
                <a:cs typeface="Arial MT"/>
              </a:rPr>
              <a:t>Introduction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motivations</a:t>
            </a:r>
            <a:endParaRPr lang="it-IT" sz="3950" spc="25" dirty="0">
              <a:latin typeface="Arial MT"/>
              <a:cs typeface="Arial MT"/>
            </a:endParaRPr>
          </a:p>
          <a:p>
            <a:pPr marL="571500" indent="-559435">
              <a:spcBef>
                <a:spcPts val="3170"/>
              </a:spcBef>
              <a:buFontTx/>
              <a:buAutoNum type="arabicPeriod"/>
              <a:tabLst>
                <a:tab pos="572135" algn="l"/>
              </a:tabLst>
            </a:pPr>
            <a:r>
              <a:rPr sz="3950" b="1" spc="-20" dirty="0">
                <a:latin typeface="Arial MT"/>
                <a:cs typeface="Arial MT"/>
              </a:rPr>
              <a:t>Our</a:t>
            </a:r>
            <a:r>
              <a:rPr sz="3950" b="1" spc="-15" dirty="0">
                <a:latin typeface="Arial MT"/>
                <a:cs typeface="Arial MT"/>
              </a:rPr>
              <a:t> </a:t>
            </a:r>
            <a:r>
              <a:rPr sz="3950" b="1" dirty="0">
                <a:latin typeface="Arial MT"/>
                <a:cs typeface="Arial MT"/>
              </a:rPr>
              <a:t>case</a:t>
            </a:r>
            <a:r>
              <a:rPr sz="3950" b="1" spc="-15" dirty="0">
                <a:latin typeface="Arial MT"/>
                <a:cs typeface="Arial MT"/>
              </a:rPr>
              <a:t> </a:t>
            </a:r>
            <a:r>
              <a:rPr sz="3950" b="1" spc="50" dirty="0">
                <a:latin typeface="Arial MT"/>
                <a:cs typeface="Arial MT"/>
              </a:rPr>
              <a:t>study:</a:t>
            </a:r>
            <a:r>
              <a:rPr sz="3950" b="1" spc="-10" dirty="0">
                <a:latin typeface="Arial MT"/>
                <a:cs typeface="Arial MT"/>
              </a:rPr>
              <a:t> </a:t>
            </a:r>
            <a:r>
              <a:rPr lang="it-IT" sz="3950" b="1" spc="25" dirty="0" err="1">
                <a:latin typeface="Arial MT"/>
                <a:cs typeface="Arial MT"/>
              </a:rPr>
              <a:t>proposed</a:t>
            </a:r>
            <a:r>
              <a:rPr lang="it-IT" sz="3950" b="1" spc="-20" dirty="0">
                <a:latin typeface="Arial MT"/>
                <a:cs typeface="Arial MT"/>
              </a:rPr>
              <a:t> </a:t>
            </a:r>
            <a:r>
              <a:rPr lang="it-IT" sz="3950" b="1" spc="60" dirty="0" err="1">
                <a:latin typeface="Arial MT"/>
                <a:cs typeface="Arial MT"/>
              </a:rPr>
              <a:t>attack</a:t>
            </a:r>
            <a:r>
              <a:rPr lang="it-IT" sz="3950" b="1" dirty="0">
                <a:latin typeface="Arial MT"/>
                <a:cs typeface="Arial MT"/>
              </a:rPr>
              <a:t> </a:t>
            </a:r>
            <a:r>
              <a:rPr lang="it-IT" sz="3950" b="1" spc="20" dirty="0">
                <a:latin typeface="Arial MT"/>
                <a:cs typeface="Arial MT"/>
              </a:rPr>
              <a:t>on Spotify</a:t>
            </a:r>
            <a:endParaRPr sz="3950" b="1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5" dirty="0">
                <a:latin typeface="Arial MT"/>
                <a:cs typeface="Arial MT"/>
              </a:rPr>
              <a:t>Correlations</a:t>
            </a:r>
            <a:endParaRPr sz="3950" dirty="0">
              <a:latin typeface="Arial MT"/>
              <a:cs typeface="Arial MT"/>
            </a:endParaRPr>
          </a:p>
          <a:p>
            <a:pPr marL="571500" indent="-559435">
              <a:lnSpc>
                <a:spcPct val="100000"/>
              </a:lnSpc>
              <a:spcBef>
                <a:spcPts val="3175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Predictive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models</a:t>
            </a:r>
            <a:r>
              <a:rPr sz="3950" spc="-1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results</a:t>
            </a:r>
          </a:p>
          <a:p>
            <a:pPr marL="571500" indent="-559435">
              <a:lnSpc>
                <a:spcPct val="100000"/>
              </a:lnSpc>
              <a:spcBef>
                <a:spcPts val="3170"/>
              </a:spcBef>
              <a:buAutoNum type="arabicPeriod"/>
              <a:tabLst>
                <a:tab pos="572135" algn="l"/>
              </a:tabLst>
            </a:pPr>
            <a:r>
              <a:rPr sz="3950" spc="15" dirty="0">
                <a:latin typeface="Arial MT"/>
                <a:cs typeface="Arial MT"/>
              </a:rPr>
              <a:t>Discussion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and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25" dirty="0">
                <a:latin typeface="Arial MT"/>
                <a:cs typeface="Arial MT"/>
              </a:rPr>
              <a:t>Conclusions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07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  <p:pic>
        <p:nvPicPr>
          <p:cNvPr id="1026" name="Picture 2" descr="Green lock 5 icon - Free green lock icons">
            <a:extLst>
              <a:ext uri="{FF2B5EF4-FFF2-40B4-BE49-F238E27FC236}">
                <a16:creationId xmlns:a16="http://schemas.microsoft.com/office/drawing/2014/main" id="{53C7F35C-554D-356C-6FD5-4A47A42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" y="3242861"/>
            <a:ext cx="5840814" cy="58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83B23E8C-89A7-513A-4DCE-371F52DD3615}"/>
              </a:ext>
            </a:extLst>
          </p:cNvPr>
          <p:cNvSpPr/>
          <p:nvPr/>
        </p:nvSpPr>
        <p:spPr>
          <a:xfrm>
            <a:off x="0" y="10607675"/>
            <a:ext cx="20104100" cy="7016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6126B5D-2DE4-7C3A-1865-F63C17B38168}"/>
              </a:ext>
            </a:extLst>
          </p:cNvPr>
          <p:cNvSpPr/>
          <p:nvPr/>
        </p:nvSpPr>
        <p:spPr>
          <a:xfrm>
            <a:off x="0" y="-60325"/>
            <a:ext cx="20104100" cy="19366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88" y="347536"/>
            <a:ext cx="1120013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40" dirty="0"/>
              <a:t>Proposed</a:t>
            </a:r>
            <a:r>
              <a:rPr sz="7400" spc="-315" dirty="0"/>
              <a:t> </a:t>
            </a:r>
            <a:r>
              <a:rPr sz="7400" spc="-120" dirty="0"/>
              <a:t>Attack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408" y="311389"/>
            <a:ext cx="2062764" cy="1256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4474" y="312043"/>
            <a:ext cx="2018815" cy="1255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2955" y="311389"/>
            <a:ext cx="1256506" cy="12565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8505479" y="10767978"/>
            <a:ext cx="828675" cy="396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lang="it-IT" sz="2450" spc="35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/26</a:t>
            </a:r>
            <a:endParaRPr sz="2450" dirty="0">
              <a:latin typeface="Arial MT"/>
              <a:cs typeface="Arial MT"/>
            </a:endParaRPr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360973" y="3520905"/>
            <a:ext cx="19675191" cy="4267540"/>
          </a:xfrm>
          <a:prstGeom prst="rect">
            <a:avLst/>
          </a:prstGeom>
        </p:spPr>
      </p:pic>
      <p:sp>
        <p:nvSpPr>
          <p:cNvPr id="6" name="object 9"/>
          <p:cNvSpPr txBox="1">
            <a:spLocks noGrp="1"/>
          </p:cNvSpPr>
          <p:nvPr>
            <p:ph type="dt" sz="half" idx="6"/>
          </p:nvPr>
        </p:nvSpPr>
        <p:spPr>
          <a:xfrm>
            <a:off x="360972" y="10773212"/>
            <a:ext cx="14186877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2400" dirty="0"/>
              <a:t>User Privacy on Spotify: Predicting Personal Data from Music Preferences</a:t>
            </a:r>
            <a:endParaRPr sz="2400" spc="-30" dirty="0"/>
          </a:p>
        </p:txBody>
      </p:sp>
      <p:sp>
        <p:nvSpPr>
          <p:cNvPr id="7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907806" y="10773213"/>
            <a:ext cx="2792444" cy="38215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it-IT" spc="-35" dirty="0"/>
              <a:t>Jiancheng Ye</a:t>
            </a:r>
            <a:endParaRPr spc="-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2105</Words>
  <Application>Microsoft Office PowerPoint</Application>
  <PresentationFormat>Personalizzato</PresentationFormat>
  <Paragraphs>504</Paragraphs>
  <Slides>40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50" baseType="lpstr">
      <vt:lpstr>Arial MT</vt:lpstr>
      <vt:lpstr>MS UI Gothic</vt:lpstr>
      <vt:lpstr>SimSun</vt:lpstr>
      <vt:lpstr>Arial</vt:lpstr>
      <vt:lpstr>Calibri</vt:lpstr>
      <vt:lpstr>Cambria</vt:lpstr>
      <vt:lpstr>Lucida Sans Unicode</vt:lpstr>
      <vt:lpstr>Times New Roman</vt:lpstr>
      <vt:lpstr>Wingdings</vt:lpstr>
      <vt:lpstr>Office Theme</vt:lpstr>
      <vt:lpstr>User Privacy on Spotify: Predicting Personal Data from Music Preferences</vt:lpstr>
      <vt:lpstr>Outline</vt:lpstr>
      <vt:lpstr>The Impact of Music </vt:lpstr>
      <vt:lpstr>The Impact of Music </vt:lpstr>
      <vt:lpstr>Music Streaming Service Panorama</vt:lpstr>
      <vt:lpstr>Threats</vt:lpstr>
      <vt:lpstr>Motivations</vt:lpstr>
      <vt:lpstr>Outline</vt:lpstr>
      <vt:lpstr>Proposed Attack</vt:lpstr>
      <vt:lpstr>Proposed Attack</vt:lpstr>
      <vt:lpstr>Our Case Study: Spotify</vt:lpstr>
      <vt:lpstr>Data Collection</vt:lpstr>
      <vt:lpstr>Survey Population</vt:lpstr>
      <vt:lpstr>Spotfy Data: Song  </vt:lpstr>
      <vt:lpstr>Playlist Features </vt:lpstr>
      <vt:lpstr>Datasets</vt:lpstr>
      <vt:lpstr>Main Target Features</vt:lpstr>
      <vt:lpstr>Main Target Features Analysis</vt:lpstr>
      <vt:lpstr>Outline</vt:lpstr>
      <vt:lpstr>Correlation Metrics</vt:lpstr>
      <vt:lpstr>Spearman’s 𝞀</vt:lpstr>
      <vt:lpstr>Outline</vt:lpstr>
      <vt:lpstr>Predictive Models</vt:lpstr>
      <vt:lpstr>Results: Song Level</vt:lpstr>
      <vt:lpstr>Results: Playlist Level</vt:lpstr>
      <vt:lpstr>Discussion</vt:lpstr>
      <vt:lpstr>Conclusions &amp; Future Research</vt:lpstr>
      <vt:lpstr>Thank you for your attention!</vt:lpstr>
      <vt:lpstr>Backup A: Survey</vt:lpstr>
      <vt:lpstr>Backup A: Survey</vt:lpstr>
      <vt:lpstr>Backup A: Survey</vt:lpstr>
      <vt:lpstr>Backup B: Target Features</vt:lpstr>
      <vt:lpstr>Backup C: Data Types</vt:lpstr>
      <vt:lpstr>Backup D: Correlation Tables</vt:lpstr>
      <vt:lpstr>Backup D: Correlation Tables</vt:lpstr>
      <vt:lpstr>Backup D: Correlation Tables</vt:lpstr>
      <vt:lpstr>Backup E: F1 score</vt:lpstr>
      <vt:lpstr>Backup F: P-values</vt:lpstr>
      <vt:lpstr>Backup F: P-values</vt:lpstr>
      <vt:lpstr>Backup G: Spearman’s index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presentazione_Facciolo_Lisa</dc:title>
  <cp:lastModifiedBy>jiancheng</cp:lastModifiedBy>
  <cp:revision>46</cp:revision>
  <dcterms:created xsi:type="dcterms:W3CDTF">2022-12-07T13:41:08Z</dcterms:created>
  <dcterms:modified xsi:type="dcterms:W3CDTF">2022-12-14T21:01:39Z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2022-07-17T00:00:00Z</vt:filetime>
  </property>
  <property fmtid="{D5CDD505-2E9C-101B-9397-08002B2CF9AE}" pid="3" name="Creator">
    <vt:lpwstr>Keynote</vt:lpwstr>
  </property>
  <property fmtid="{D5CDD505-2E9C-101B-9397-08002B2CF9AE}" pid="4" name="LastSaved">
    <vt:filetime>2022-12-07T00:00:00Z</vt:filetime>
  </property>
</Properties>
</file>